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8" r:id="rId5"/>
  </p:sldMasterIdLst>
  <p:sldIdLst>
    <p:sldId id="256" r:id="rId6"/>
    <p:sldId id="352" r:id="rId7"/>
    <p:sldId id="351" r:id="rId8"/>
    <p:sldId id="298" r:id="rId9"/>
    <p:sldId id="300" r:id="rId10"/>
    <p:sldId id="301" r:id="rId11"/>
    <p:sldId id="314" r:id="rId12"/>
    <p:sldId id="316" r:id="rId13"/>
    <p:sldId id="317" r:id="rId14"/>
    <p:sldId id="318" r:id="rId15"/>
    <p:sldId id="319" r:id="rId16"/>
    <p:sldId id="320" r:id="rId17"/>
    <p:sldId id="322" r:id="rId18"/>
    <p:sldId id="323" r:id="rId19"/>
    <p:sldId id="332" r:id="rId20"/>
    <p:sldId id="325" r:id="rId21"/>
    <p:sldId id="326" r:id="rId22"/>
    <p:sldId id="327" r:id="rId23"/>
    <p:sldId id="328" r:id="rId24"/>
    <p:sldId id="330" r:id="rId25"/>
    <p:sldId id="333" r:id="rId26"/>
    <p:sldId id="308" r:id="rId27"/>
    <p:sldId id="334" r:id="rId28"/>
    <p:sldId id="335" r:id="rId29"/>
    <p:sldId id="336" r:id="rId30"/>
    <p:sldId id="337" r:id="rId31"/>
    <p:sldId id="338" r:id="rId32"/>
    <p:sldId id="339" r:id="rId33"/>
    <p:sldId id="340" r:id="rId34"/>
    <p:sldId id="348" r:id="rId35"/>
    <p:sldId id="302" r:id="rId36"/>
    <p:sldId id="310" r:id="rId37"/>
    <p:sldId id="345" r:id="rId38"/>
    <p:sldId id="346" r:id="rId39"/>
    <p:sldId id="347" r:id="rId40"/>
    <p:sldId id="303" r:id="rId41"/>
    <p:sldId id="341" r:id="rId42"/>
    <p:sldId id="331" r:id="rId43"/>
    <p:sldId id="342" r:id="rId44"/>
    <p:sldId id="309" r:id="rId45"/>
    <p:sldId id="350" r:id="rId46"/>
    <p:sldId id="344" r:id="rId47"/>
    <p:sldId id="349" r:id="rId4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FCE3E-D659-4C99-A124-1776406414A1}" v="476" dt="2022-02-06T15:47:38.081"/>
    <p1510:client id="{CD89938F-45AA-45D3-B01D-F071F7F3A240}" v="3" dt="2022-02-08T03:55:35.22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4" d="100"/>
          <a:sy n="64" d="100"/>
        </p:scale>
        <p:origin x="556"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0E5FCE3E-D659-4C99-A124-1776406414A1}"/>
    <pc:docChg chg="undo custSel addSld delSld modSld sldOrd delMainMaster modMainMaster">
      <pc:chgData name="Pascalle Cup" userId="abbe84a0-611b-406e-b251-e8b4b71c069a" providerId="ADAL" clId="{0E5FCE3E-D659-4C99-A124-1776406414A1}" dt="2022-02-06T15:47:48.606" v="2937"/>
      <pc:docMkLst>
        <pc:docMk/>
      </pc:docMkLst>
      <pc:sldChg chg="delSp modSp mod delDesignElem">
        <pc:chgData name="Pascalle Cup" userId="abbe84a0-611b-406e-b251-e8b4b71c069a" providerId="ADAL" clId="{0E5FCE3E-D659-4C99-A124-1776406414A1}" dt="2022-02-06T15:47:21.639" v="2932"/>
        <pc:sldMkLst>
          <pc:docMk/>
          <pc:sldMk cId="1159044032" sldId="256"/>
        </pc:sldMkLst>
        <pc:spChg chg="mod">
          <ac:chgData name="Pascalle Cup" userId="abbe84a0-611b-406e-b251-e8b4b71c069a" providerId="ADAL" clId="{0E5FCE3E-D659-4C99-A124-1776406414A1}" dt="2022-01-27T13:10:02.695" v="137" actId="1076"/>
          <ac:spMkLst>
            <pc:docMk/>
            <pc:sldMk cId="1159044032" sldId="256"/>
            <ac:spMk id="2" creationId="{D8CD62AB-A84A-40F2-B856-30716110C791}"/>
          </ac:spMkLst>
        </pc:spChg>
        <pc:spChg chg="mod">
          <ac:chgData name="Pascalle Cup" userId="abbe84a0-611b-406e-b251-e8b4b71c069a" providerId="ADAL" clId="{0E5FCE3E-D659-4C99-A124-1776406414A1}" dt="2022-02-06T14:58:01.574" v="2313" actId="20577"/>
          <ac:spMkLst>
            <pc:docMk/>
            <pc:sldMk cId="1159044032" sldId="256"/>
            <ac:spMk id="3" creationId="{5FDA4C1E-1E4C-42F7-8063-5F6ADE022796}"/>
          </ac:spMkLst>
        </pc:spChg>
        <pc:spChg chg="del">
          <ac:chgData name="Pascalle Cup" userId="abbe84a0-611b-406e-b251-e8b4b71c069a" providerId="ADAL" clId="{0E5FCE3E-D659-4C99-A124-1776406414A1}" dt="2022-01-27T13:08:10.180" v="123"/>
          <ac:spMkLst>
            <pc:docMk/>
            <pc:sldMk cId="1159044032" sldId="256"/>
            <ac:spMk id="9" creationId="{1DB043B4-68C6-45B9-82AC-A5800EADB8DB}"/>
          </ac:spMkLst>
        </pc:spChg>
        <pc:spChg chg="del">
          <ac:chgData name="Pascalle Cup" userId="abbe84a0-611b-406e-b251-e8b4b71c069a" providerId="ADAL" clId="{0E5FCE3E-D659-4C99-A124-1776406414A1}" dt="2022-01-27T13:08:10.180" v="123"/>
          <ac:spMkLst>
            <pc:docMk/>
            <pc:sldMk cId="1159044032" sldId="256"/>
            <ac:spMk id="11" creationId="{3C64A91D-E535-4C24-A0E3-96A3810E3FDC}"/>
          </ac:spMkLst>
        </pc:spChg>
        <pc:spChg chg="del">
          <ac:chgData name="Pascalle Cup" userId="abbe84a0-611b-406e-b251-e8b4b71c069a" providerId="ADAL" clId="{0E5FCE3E-D659-4C99-A124-1776406414A1}" dt="2022-01-27T13:08:10.180" v="123"/>
          <ac:spMkLst>
            <pc:docMk/>
            <pc:sldMk cId="1159044032" sldId="256"/>
            <ac:spMk id="13" creationId="{26FC4867-BA3E-4F8E-AB23-684F34DF3D31}"/>
          </ac:spMkLst>
        </pc:spChg>
        <pc:picChg chg="del">
          <ac:chgData name="Pascalle Cup" userId="abbe84a0-611b-406e-b251-e8b4b71c069a" providerId="ADAL" clId="{0E5FCE3E-D659-4C99-A124-1776406414A1}" dt="2022-02-06T15:47:21.639" v="2932"/>
          <ac:picMkLst>
            <pc:docMk/>
            <pc:sldMk cId="1159044032" sldId="256"/>
            <ac:picMk id="5" creationId="{445A0AAA-3307-473D-B6C6-18B94C6487D7}"/>
          </ac:picMkLst>
        </pc:picChg>
      </pc:sldChg>
      <pc:sldChg chg="new del">
        <pc:chgData name="Pascalle Cup" userId="abbe84a0-611b-406e-b251-e8b4b71c069a" providerId="ADAL" clId="{0E5FCE3E-D659-4C99-A124-1776406414A1}" dt="2022-01-27T13:03:50.534" v="102" actId="47"/>
        <pc:sldMkLst>
          <pc:docMk/>
          <pc:sldMk cId="367919243" sldId="257"/>
        </pc:sldMkLst>
      </pc:sldChg>
      <pc:sldChg chg="modSp del mod">
        <pc:chgData name="Pascalle Cup" userId="abbe84a0-611b-406e-b251-e8b4b71c069a" providerId="ADAL" clId="{0E5FCE3E-D659-4C99-A124-1776406414A1}" dt="2022-02-06T15:39:28.785" v="2929" actId="47"/>
        <pc:sldMkLst>
          <pc:docMk/>
          <pc:sldMk cId="1914404811" sldId="258"/>
        </pc:sldMkLst>
        <pc:spChg chg="mod">
          <ac:chgData name="Pascalle Cup" userId="abbe84a0-611b-406e-b251-e8b4b71c069a" providerId="ADAL" clId="{0E5FCE3E-D659-4C99-A124-1776406414A1}" dt="2022-02-06T15:33:24.811" v="2925"/>
          <ac:spMkLst>
            <pc:docMk/>
            <pc:sldMk cId="1914404811" sldId="258"/>
            <ac:spMk id="6" creationId="{81B96BA2-902A-4078-8942-E8A2417A9A29}"/>
          </ac:spMkLst>
        </pc:spChg>
        <pc:spChg chg="mod">
          <ac:chgData name="Pascalle Cup" userId="abbe84a0-611b-406e-b251-e8b4b71c069a" providerId="ADAL" clId="{0E5FCE3E-D659-4C99-A124-1776406414A1}" dt="2022-02-06T15:34:02.539" v="2926" actId="1076"/>
          <ac:spMkLst>
            <pc:docMk/>
            <pc:sldMk cId="1914404811" sldId="258"/>
            <ac:spMk id="10" creationId="{60253159-9685-4938-B8A7-8D90D4ABB2F1}"/>
          </ac:spMkLst>
        </pc:spChg>
      </pc:sldChg>
      <pc:sldChg chg="addSp delSp modSp add mod setBg delDesignElem">
        <pc:chgData name="Pascalle Cup" userId="abbe84a0-611b-406e-b251-e8b4b71c069a" providerId="ADAL" clId="{0E5FCE3E-D659-4C99-A124-1776406414A1}" dt="2022-01-27T13:10:15.197" v="138" actId="26606"/>
        <pc:sldMkLst>
          <pc:docMk/>
          <pc:sldMk cId="141780877" sldId="298"/>
        </pc:sldMkLst>
        <pc:spChg chg="mod">
          <ac:chgData name="Pascalle Cup" userId="abbe84a0-611b-406e-b251-e8b4b71c069a" providerId="ADAL" clId="{0E5FCE3E-D659-4C99-A124-1776406414A1}" dt="2022-01-27T13:10:15.197" v="138" actId="26606"/>
          <ac:spMkLst>
            <pc:docMk/>
            <pc:sldMk cId="141780877" sldId="298"/>
            <ac:spMk id="2" creationId="{5230F624-8FFF-404A-978A-06F57F3971E0}"/>
          </ac:spMkLst>
        </pc:spChg>
        <pc:spChg chg="add">
          <ac:chgData name="Pascalle Cup" userId="abbe84a0-611b-406e-b251-e8b4b71c069a" providerId="ADAL" clId="{0E5FCE3E-D659-4C99-A124-1776406414A1}" dt="2022-01-27T13:10:15.197" v="138" actId="26606"/>
          <ac:spMkLst>
            <pc:docMk/>
            <pc:sldMk cId="141780877" sldId="298"/>
            <ac:spMk id="4" creationId="{8D06CE56-3881-4ADA-8CEF-D18B02C242A3}"/>
          </ac:spMkLst>
        </pc:spChg>
        <pc:spChg chg="add">
          <ac:chgData name="Pascalle Cup" userId="abbe84a0-611b-406e-b251-e8b4b71c069a" providerId="ADAL" clId="{0E5FCE3E-D659-4C99-A124-1776406414A1}" dt="2022-01-27T13:10:15.197" v="138" actId="26606"/>
          <ac:spMkLst>
            <pc:docMk/>
            <pc:sldMk cId="141780877" sldId="298"/>
            <ac:spMk id="5" creationId="{79F3C543-62EC-4433-9C93-A2CD8764E9B4}"/>
          </ac:spMkLst>
        </pc:spChg>
        <pc:spChg chg="del">
          <ac:chgData name="Pascalle Cup" userId="abbe84a0-611b-406e-b251-e8b4b71c069a" providerId="ADAL" clId="{0E5FCE3E-D659-4C99-A124-1776406414A1}" dt="2022-01-27T13:03:48.016" v="101"/>
          <ac:spMkLst>
            <pc:docMk/>
            <pc:sldMk cId="141780877" sldId="298"/>
            <ac:spMk id="7" creationId="{46F1F2C8-798B-4CCE-A851-94AFAF350BED}"/>
          </ac:spMkLst>
        </pc:spChg>
        <pc:spChg chg="add">
          <ac:chgData name="Pascalle Cup" userId="abbe84a0-611b-406e-b251-e8b4b71c069a" providerId="ADAL" clId="{0E5FCE3E-D659-4C99-A124-1776406414A1}" dt="2022-01-27T13:10:15.197" v="138" actId="26606"/>
          <ac:spMkLst>
            <pc:docMk/>
            <pc:sldMk cId="141780877" sldId="298"/>
            <ac:spMk id="8" creationId="{5DCB5928-DC7D-4612-9922-441966E15627}"/>
          </ac:spMkLst>
        </pc:spChg>
        <pc:spChg chg="del">
          <ac:chgData name="Pascalle Cup" userId="abbe84a0-611b-406e-b251-e8b4b71c069a" providerId="ADAL" clId="{0E5FCE3E-D659-4C99-A124-1776406414A1}" dt="2022-01-27T13:03:48.016" v="101"/>
          <ac:spMkLst>
            <pc:docMk/>
            <pc:sldMk cId="141780877" sldId="298"/>
            <ac:spMk id="9" creationId="{755E9CD0-04B0-4A3C-B291-AD913379C713}"/>
          </ac:spMkLst>
        </pc:spChg>
        <pc:spChg chg="add">
          <ac:chgData name="Pascalle Cup" userId="abbe84a0-611b-406e-b251-e8b4b71c069a" providerId="ADAL" clId="{0E5FCE3E-D659-4C99-A124-1776406414A1}" dt="2022-01-27T13:10:15.197" v="138" actId="26606"/>
          <ac:spMkLst>
            <pc:docMk/>
            <pc:sldMk cId="141780877" sldId="298"/>
            <ac:spMk id="10" creationId="{682C1161-1736-45EC-99B7-33F3CAE9D517}"/>
          </ac:spMkLst>
        </pc:spChg>
        <pc:spChg chg="del">
          <ac:chgData name="Pascalle Cup" userId="abbe84a0-611b-406e-b251-e8b4b71c069a" providerId="ADAL" clId="{0E5FCE3E-D659-4C99-A124-1776406414A1}" dt="2022-01-27T13:03:48.016" v="101"/>
          <ac:spMkLst>
            <pc:docMk/>
            <pc:sldMk cId="141780877" sldId="298"/>
            <ac:spMk id="11" creationId="{1DD8BF3B-6066-418C-8D1A-75C5E396FC04}"/>
          </ac:spMkLst>
        </pc:spChg>
        <pc:spChg chg="add">
          <ac:chgData name="Pascalle Cup" userId="abbe84a0-611b-406e-b251-e8b4b71c069a" providerId="ADAL" clId="{0E5FCE3E-D659-4C99-A124-1776406414A1}" dt="2022-01-27T13:10:15.197" v="138" actId="26606"/>
          <ac:spMkLst>
            <pc:docMk/>
            <pc:sldMk cId="141780877" sldId="298"/>
            <ac:spMk id="12" creationId="{84D4DDB8-B68F-45B0-9F62-C4279996F672}"/>
          </ac:spMkLst>
        </pc:spChg>
        <pc:spChg chg="del">
          <ac:chgData name="Pascalle Cup" userId="abbe84a0-611b-406e-b251-e8b4b71c069a" providerId="ADAL" clId="{0E5FCE3E-D659-4C99-A124-1776406414A1}" dt="2022-01-27T13:03:48.016" v="101"/>
          <ac:spMkLst>
            <pc:docMk/>
            <pc:sldMk cId="141780877" sldId="298"/>
            <ac:spMk id="13" creationId="{80BC66F9-7A74-4286-AD22-1174052CC22C}"/>
          </ac:spMkLst>
        </pc:spChg>
        <pc:spChg chg="add">
          <ac:chgData name="Pascalle Cup" userId="abbe84a0-611b-406e-b251-e8b4b71c069a" providerId="ADAL" clId="{0E5FCE3E-D659-4C99-A124-1776406414A1}" dt="2022-01-27T13:10:15.197" v="138" actId="26606"/>
          <ac:spMkLst>
            <pc:docMk/>
            <pc:sldMk cId="141780877" sldId="298"/>
            <ac:spMk id="14" creationId="{AF2F604E-43BE-4DC3-B983-E071523364F8}"/>
          </ac:spMkLst>
        </pc:spChg>
        <pc:spChg chg="del">
          <ac:chgData name="Pascalle Cup" userId="abbe84a0-611b-406e-b251-e8b4b71c069a" providerId="ADAL" clId="{0E5FCE3E-D659-4C99-A124-1776406414A1}" dt="2022-01-27T13:03:48.016" v="101"/>
          <ac:spMkLst>
            <pc:docMk/>
            <pc:sldMk cId="141780877" sldId="298"/>
            <ac:spMk id="15" creationId="{D8142CC3-2B5C-48E6-9DF0-6C8ACBAF23EF}"/>
          </ac:spMkLst>
        </pc:spChg>
        <pc:spChg chg="add">
          <ac:chgData name="Pascalle Cup" userId="abbe84a0-611b-406e-b251-e8b4b71c069a" providerId="ADAL" clId="{0E5FCE3E-D659-4C99-A124-1776406414A1}" dt="2022-01-27T13:10:15.197" v="138" actId="26606"/>
          <ac:spMkLst>
            <pc:docMk/>
            <pc:sldMk cId="141780877" sldId="298"/>
            <ac:spMk id="16" creationId="{08C9B587-E65E-4B52-B37C-ABEBB6E87928}"/>
          </ac:spMkLst>
        </pc:spChg>
        <pc:spChg chg="del">
          <ac:chgData name="Pascalle Cup" userId="abbe84a0-611b-406e-b251-e8b4b71c069a" providerId="ADAL" clId="{0E5FCE3E-D659-4C99-A124-1776406414A1}" dt="2022-01-27T13:03:48.016" v="101"/>
          <ac:spMkLst>
            <pc:docMk/>
            <pc:sldMk cId="141780877" sldId="298"/>
            <ac:spMk id="19" creationId="{46A89C79-8EF3-4AF9-B3D9-59A883F41C83}"/>
          </ac:spMkLst>
        </pc:spChg>
        <pc:spChg chg="del">
          <ac:chgData name="Pascalle Cup" userId="abbe84a0-611b-406e-b251-e8b4b71c069a" providerId="ADAL" clId="{0E5FCE3E-D659-4C99-A124-1776406414A1}" dt="2022-01-27T13:03:48.016" v="101"/>
          <ac:spMkLst>
            <pc:docMk/>
            <pc:sldMk cId="141780877" sldId="298"/>
            <ac:spMk id="21" creationId="{EFE5CE34-4543-42E5-B82C-1F3D12422CDD}"/>
          </ac:spMkLst>
        </pc:spChg>
        <pc:spChg chg="del">
          <ac:chgData name="Pascalle Cup" userId="abbe84a0-611b-406e-b251-e8b4b71c069a" providerId="ADAL" clId="{0E5FCE3E-D659-4C99-A124-1776406414A1}" dt="2022-01-27T13:03:48.016" v="101"/>
          <ac:spMkLst>
            <pc:docMk/>
            <pc:sldMk cId="141780877" sldId="298"/>
            <ac:spMk id="23" creationId="{72AF41FE-63D7-4695-81D2-66D2510E4486}"/>
          </ac:spMkLst>
        </pc:spChg>
        <pc:picChg chg="add">
          <ac:chgData name="Pascalle Cup" userId="abbe84a0-611b-406e-b251-e8b4b71c069a" providerId="ADAL" clId="{0E5FCE3E-D659-4C99-A124-1776406414A1}" dt="2022-01-27T13:10:15.197" v="138" actId="26606"/>
          <ac:picMkLst>
            <pc:docMk/>
            <pc:sldMk cId="141780877" sldId="298"/>
            <ac:picMk id="6" creationId="{5232B293-A259-4536-87BA-DF3097C1F185}"/>
          </ac:picMkLst>
        </pc:picChg>
        <pc:cxnChg chg="del">
          <ac:chgData name="Pascalle Cup" userId="abbe84a0-611b-406e-b251-e8b4b71c069a" providerId="ADAL" clId="{0E5FCE3E-D659-4C99-A124-1776406414A1}" dt="2022-01-27T13:03:48.016" v="101"/>
          <ac:cxnSpMkLst>
            <pc:docMk/>
            <pc:sldMk cId="141780877" sldId="298"/>
            <ac:cxnSpMk id="17" creationId="{7B2D303B-3DD0-4319-9EAD-361847FEC71D}"/>
          </ac:cxnSpMkLst>
        </pc:cxnChg>
      </pc:sldChg>
      <pc:sldChg chg="addSp delSp modSp new del mod">
        <pc:chgData name="Pascalle Cup" userId="abbe84a0-611b-406e-b251-e8b4b71c069a" providerId="ADAL" clId="{0E5FCE3E-D659-4C99-A124-1776406414A1}" dt="2022-01-27T13:04:27.889" v="110" actId="47"/>
        <pc:sldMkLst>
          <pc:docMk/>
          <pc:sldMk cId="418477707" sldId="299"/>
        </pc:sldMkLst>
        <pc:spChg chg="del">
          <ac:chgData name="Pascalle Cup" userId="abbe84a0-611b-406e-b251-e8b4b71c069a" providerId="ADAL" clId="{0E5FCE3E-D659-4C99-A124-1776406414A1}" dt="2022-01-27T13:04:08.475" v="104"/>
          <ac:spMkLst>
            <pc:docMk/>
            <pc:sldMk cId="418477707" sldId="299"/>
            <ac:spMk id="2" creationId="{78D5870E-4E65-4D8F-88A2-40FE92AD4D8C}"/>
          </ac:spMkLst>
        </pc:spChg>
        <pc:spChg chg="add del mod">
          <ac:chgData name="Pascalle Cup" userId="abbe84a0-611b-406e-b251-e8b4b71c069a" providerId="ADAL" clId="{0E5FCE3E-D659-4C99-A124-1776406414A1}" dt="2022-01-27T13:04:14.208" v="105" actId="21"/>
          <ac:spMkLst>
            <pc:docMk/>
            <pc:sldMk cId="418477707" sldId="299"/>
            <ac:spMk id="3" creationId="{73DD5554-36E2-45C8-BE56-4627C9358116}"/>
          </ac:spMkLst>
        </pc:spChg>
        <pc:spChg chg="add mod">
          <ac:chgData name="Pascalle Cup" userId="abbe84a0-611b-406e-b251-e8b4b71c069a" providerId="ADAL" clId="{0E5FCE3E-D659-4C99-A124-1776406414A1}" dt="2022-01-27T13:04:14.208" v="105" actId="21"/>
          <ac:spMkLst>
            <pc:docMk/>
            <pc:sldMk cId="418477707" sldId="299"/>
            <ac:spMk id="5" creationId="{755E1089-1CAA-42D3-B27E-062BAFAEF96E}"/>
          </ac:spMkLst>
        </pc:spChg>
      </pc:sldChg>
      <pc:sldChg chg="addSp delSp modSp new mod setBg">
        <pc:chgData name="Pascalle Cup" userId="abbe84a0-611b-406e-b251-e8b4b71c069a" providerId="ADAL" clId="{0E5FCE3E-D659-4C99-A124-1776406414A1}" dt="2022-01-31T15:33:31.686" v="1069" actId="1076"/>
        <pc:sldMkLst>
          <pc:docMk/>
          <pc:sldMk cId="2070669370" sldId="300"/>
        </pc:sldMkLst>
        <pc:spChg chg="add del mod">
          <ac:chgData name="Pascalle Cup" userId="abbe84a0-611b-406e-b251-e8b4b71c069a" providerId="ADAL" clId="{0E5FCE3E-D659-4C99-A124-1776406414A1}" dt="2022-01-27T13:10:53.364" v="149" actId="26606"/>
          <ac:spMkLst>
            <pc:docMk/>
            <pc:sldMk cId="2070669370" sldId="300"/>
            <ac:spMk id="2" creationId="{FBFBE3DB-56DB-4160-9949-44F7A73804E6}"/>
          </ac:spMkLst>
        </pc:spChg>
        <pc:spChg chg="add del">
          <ac:chgData name="Pascalle Cup" userId="abbe84a0-611b-406e-b251-e8b4b71c069a" providerId="ADAL" clId="{0E5FCE3E-D659-4C99-A124-1776406414A1}" dt="2022-01-27T13:10:38.203" v="146" actId="26606"/>
          <ac:spMkLst>
            <pc:docMk/>
            <pc:sldMk cId="2070669370" sldId="300"/>
            <ac:spMk id="6" creationId="{463EEC44-1BA3-44ED-81FC-A644B04B2A44}"/>
          </ac:spMkLst>
        </pc:spChg>
        <pc:spChg chg="add del">
          <ac:chgData name="Pascalle Cup" userId="abbe84a0-611b-406e-b251-e8b4b71c069a" providerId="ADAL" clId="{0E5FCE3E-D659-4C99-A124-1776406414A1}" dt="2022-01-27T13:10:31.435" v="140" actId="26606"/>
          <ac:spMkLst>
            <pc:docMk/>
            <pc:sldMk cId="2070669370" sldId="300"/>
            <ac:spMk id="7" creationId="{2D6FBB9D-1CAA-4D05-AB33-BABDFE17B843}"/>
          </ac:spMkLst>
        </pc:spChg>
        <pc:spChg chg="add del">
          <ac:chgData name="Pascalle Cup" userId="abbe84a0-611b-406e-b251-e8b4b71c069a" providerId="ADAL" clId="{0E5FCE3E-D659-4C99-A124-1776406414A1}" dt="2022-01-27T13:10:38.203" v="146" actId="26606"/>
          <ac:spMkLst>
            <pc:docMk/>
            <pc:sldMk cId="2070669370" sldId="300"/>
            <ac:spMk id="8" creationId="{2D6FBB9D-1CAA-4D05-AB33-BABDFE17B843}"/>
          </ac:spMkLst>
        </pc:spChg>
        <pc:spChg chg="add del">
          <ac:chgData name="Pascalle Cup" userId="abbe84a0-611b-406e-b251-e8b4b71c069a" providerId="ADAL" clId="{0E5FCE3E-D659-4C99-A124-1776406414A1}" dt="2022-01-27T13:10:31.435" v="140" actId="26606"/>
          <ac:spMkLst>
            <pc:docMk/>
            <pc:sldMk cId="2070669370" sldId="300"/>
            <ac:spMk id="9" creationId="{04727B71-B4B6-4823-80A1-68C40B475118}"/>
          </ac:spMkLst>
        </pc:spChg>
        <pc:spChg chg="add del">
          <ac:chgData name="Pascalle Cup" userId="abbe84a0-611b-406e-b251-e8b4b71c069a" providerId="ADAL" clId="{0E5FCE3E-D659-4C99-A124-1776406414A1}" dt="2022-01-27T13:10:38.203" v="146" actId="26606"/>
          <ac:spMkLst>
            <pc:docMk/>
            <pc:sldMk cId="2070669370" sldId="300"/>
            <ac:spMk id="10" creationId="{04727B71-B4B6-4823-80A1-68C40B475118}"/>
          </ac:spMkLst>
        </pc:spChg>
        <pc:spChg chg="add del">
          <ac:chgData name="Pascalle Cup" userId="abbe84a0-611b-406e-b251-e8b4b71c069a" providerId="ADAL" clId="{0E5FCE3E-D659-4C99-A124-1776406414A1}" dt="2022-01-27T13:10:31.435" v="140" actId="26606"/>
          <ac:spMkLst>
            <pc:docMk/>
            <pc:sldMk cId="2070669370" sldId="300"/>
            <ac:spMk id="11" creationId="{79A6DB05-9FB5-4B07-8675-74C23D4FD89D}"/>
          </ac:spMkLst>
        </pc:spChg>
        <pc:spChg chg="add del">
          <ac:chgData name="Pascalle Cup" userId="abbe84a0-611b-406e-b251-e8b4b71c069a" providerId="ADAL" clId="{0E5FCE3E-D659-4C99-A124-1776406414A1}" dt="2022-01-27T13:10:38.203" v="146" actId="26606"/>
          <ac:spMkLst>
            <pc:docMk/>
            <pc:sldMk cId="2070669370" sldId="300"/>
            <ac:spMk id="12" creationId="{79A6DB05-9FB5-4B07-8675-74C23D4FD89D}"/>
          </ac:spMkLst>
        </pc:spChg>
        <pc:spChg chg="add del">
          <ac:chgData name="Pascalle Cup" userId="abbe84a0-611b-406e-b251-e8b4b71c069a" providerId="ADAL" clId="{0E5FCE3E-D659-4C99-A124-1776406414A1}" dt="2022-01-27T13:10:31.435" v="140" actId="26606"/>
          <ac:spMkLst>
            <pc:docMk/>
            <pc:sldMk cId="2070669370" sldId="300"/>
            <ac:spMk id="13" creationId="{CBB2B1F0-0DD6-4744-9A46-7A344FB48E40}"/>
          </ac:spMkLst>
        </pc:spChg>
        <pc:spChg chg="add del">
          <ac:chgData name="Pascalle Cup" userId="abbe84a0-611b-406e-b251-e8b4b71c069a" providerId="ADAL" clId="{0E5FCE3E-D659-4C99-A124-1776406414A1}" dt="2022-01-27T13:10:38.203" v="146" actId="26606"/>
          <ac:spMkLst>
            <pc:docMk/>
            <pc:sldMk cId="2070669370" sldId="300"/>
            <ac:spMk id="14" creationId="{7517A47C-B2E5-4B79-8061-D74B1311AF6E}"/>
          </ac:spMkLst>
        </pc:spChg>
        <pc:spChg chg="add del">
          <ac:chgData name="Pascalle Cup" userId="abbe84a0-611b-406e-b251-e8b4b71c069a" providerId="ADAL" clId="{0E5FCE3E-D659-4C99-A124-1776406414A1}" dt="2022-01-27T13:10:31.435" v="140" actId="26606"/>
          <ac:spMkLst>
            <pc:docMk/>
            <pc:sldMk cId="2070669370" sldId="300"/>
            <ac:spMk id="15" creationId="{7A0B5DEA-ADF6-4BA5-9307-147F0A4685A0}"/>
          </ac:spMkLst>
        </pc:spChg>
        <pc:spChg chg="add del">
          <ac:chgData name="Pascalle Cup" userId="abbe84a0-611b-406e-b251-e8b4b71c069a" providerId="ADAL" clId="{0E5FCE3E-D659-4C99-A124-1776406414A1}" dt="2022-01-27T13:10:38.203" v="146" actId="26606"/>
          <ac:spMkLst>
            <pc:docMk/>
            <pc:sldMk cId="2070669370" sldId="300"/>
            <ac:spMk id="16" creationId="{C505E780-2083-4CB5-A42A-5E0E2908ECC3}"/>
          </ac:spMkLst>
        </pc:spChg>
        <pc:spChg chg="add del">
          <ac:chgData name="Pascalle Cup" userId="abbe84a0-611b-406e-b251-e8b4b71c069a" providerId="ADAL" clId="{0E5FCE3E-D659-4C99-A124-1776406414A1}" dt="2022-01-27T13:10:31.435" v="140" actId="26606"/>
          <ac:spMkLst>
            <pc:docMk/>
            <pc:sldMk cId="2070669370" sldId="300"/>
            <ac:spMk id="17" creationId="{9DECDBF4-02B6-4BB4-B65B-B8107AD6A9E8}"/>
          </ac:spMkLst>
        </pc:spChg>
        <pc:spChg chg="add del">
          <ac:chgData name="Pascalle Cup" userId="abbe84a0-611b-406e-b251-e8b4b71c069a" providerId="ADAL" clId="{0E5FCE3E-D659-4C99-A124-1776406414A1}" dt="2022-01-27T13:10:38.203" v="146" actId="26606"/>
          <ac:spMkLst>
            <pc:docMk/>
            <pc:sldMk cId="2070669370" sldId="300"/>
            <ac:spMk id="18" creationId="{D2C0AE1C-0118-41AE-8A10-7CDCBF10E96F}"/>
          </ac:spMkLst>
        </pc:spChg>
        <pc:spChg chg="add del">
          <ac:chgData name="Pascalle Cup" userId="abbe84a0-611b-406e-b251-e8b4b71c069a" providerId="ADAL" clId="{0E5FCE3E-D659-4C99-A124-1776406414A1}" dt="2022-01-27T13:10:33.898" v="142" actId="26606"/>
          <ac:spMkLst>
            <pc:docMk/>
            <pc:sldMk cId="2070669370" sldId="300"/>
            <ac:spMk id="19" creationId="{92C3387C-D24F-4737-8A37-1DC5CFF09CFA}"/>
          </ac:spMkLst>
        </pc:spChg>
        <pc:spChg chg="add del">
          <ac:chgData name="Pascalle Cup" userId="abbe84a0-611b-406e-b251-e8b4b71c069a" providerId="ADAL" clId="{0E5FCE3E-D659-4C99-A124-1776406414A1}" dt="2022-01-27T13:10:33.898" v="142" actId="26606"/>
          <ac:spMkLst>
            <pc:docMk/>
            <pc:sldMk cId="2070669370" sldId="300"/>
            <ac:spMk id="20" creationId="{2D6FBB9D-1CAA-4D05-AB33-BABDFE17B843}"/>
          </ac:spMkLst>
        </pc:spChg>
        <pc:spChg chg="add del">
          <ac:chgData name="Pascalle Cup" userId="abbe84a0-611b-406e-b251-e8b4b71c069a" providerId="ADAL" clId="{0E5FCE3E-D659-4C99-A124-1776406414A1}" dt="2022-01-27T13:10:33.898" v="142" actId="26606"/>
          <ac:spMkLst>
            <pc:docMk/>
            <pc:sldMk cId="2070669370" sldId="300"/>
            <ac:spMk id="21" creationId="{04727B71-B4B6-4823-80A1-68C40B475118}"/>
          </ac:spMkLst>
        </pc:spChg>
        <pc:spChg chg="add del">
          <ac:chgData name="Pascalle Cup" userId="abbe84a0-611b-406e-b251-e8b4b71c069a" providerId="ADAL" clId="{0E5FCE3E-D659-4C99-A124-1776406414A1}" dt="2022-01-27T13:10:33.898" v="142" actId="26606"/>
          <ac:spMkLst>
            <pc:docMk/>
            <pc:sldMk cId="2070669370" sldId="300"/>
            <ac:spMk id="22" creationId="{79A6DB05-9FB5-4B07-8675-74C23D4FD89D}"/>
          </ac:spMkLst>
        </pc:spChg>
        <pc:spChg chg="add del">
          <ac:chgData name="Pascalle Cup" userId="abbe84a0-611b-406e-b251-e8b4b71c069a" providerId="ADAL" clId="{0E5FCE3E-D659-4C99-A124-1776406414A1}" dt="2022-01-27T13:10:33.898" v="142" actId="26606"/>
          <ac:spMkLst>
            <pc:docMk/>
            <pc:sldMk cId="2070669370" sldId="300"/>
            <ac:spMk id="23" creationId="{2029D5AD-8348-4446-B191-6A9B6FE03F21}"/>
          </ac:spMkLst>
        </pc:spChg>
        <pc:spChg chg="add del">
          <ac:chgData name="Pascalle Cup" userId="abbe84a0-611b-406e-b251-e8b4b71c069a" providerId="ADAL" clId="{0E5FCE3E-D659-4C99-A124-1776406414A1}" dt="2022-01-27T13:10:33.898" v="142" actId="26606"/>
          <ac:spMkLst>
            <pc:docMk/>
            <pc:sldMk cId="2070669370" sldId="300"/>
            <ac:spMk id="24" creationId="{A3F395A2-2B64-4749-BD93-2F159C7E1FB5}"/>
          </ac:spMkLst>
        </pc:spChg>
        <pc:spChg chg="add del">
          <ac:chgData name="Pascalle Cup" userId="abbe84a0-611b-406e-b251-e8b4b71c069a" providerId="ADAL" clId="{0E5FCE3E-D659-4C99-A124-1776406414A1}" dt="2022-01-27T13:10:33.898" v="142" actId="26606"/>
          <ac:spMkLst>
            <pc:docMk/>
            <pc:sldMk cId="2070669370" sldId="300"/>
            <ac:spMk id="25" creationId="{5CF0135B-EAB8-4CA0-896C-2D897ECD28BC}"/>
          </ac:spMkLst>
        </pc:spChg>
        <pc:spChg chg="add del">
          <ac:chgData name="Pascalle Cup" userId="abbe84a0-611b-406e-b251-e8b4b71c069a" providerId="ADAL" clId="{0E5FCE3E-D659-4C99-A124-1776406414A1}" dt="2022-01-27T13:10:53.349" v="148" actId="26606"/>
          <ac:spMkLst>
            <pc:docMk/>
            <pc:sldMk cId="2070669370" sldId="300"/>
            <ac:spMk id="28" creationId="{2D6FBB9D-1CAA-4D05-AB33-BABDFE17B843}"/>
          </ac:spMkLst>
        </pc:spChg>
        <pc:spChg chg="add del">
          <ac:chgData name="Pascalle Cup" userId="abbe84a0-611b-406e-b251-e8b4b71c069a" providerId="ADAL" clId="{0E5FCE3E-D659-4C99-A124-1776406414A1}" dt="2022-01-27T13:10:53.349" v="148" actId="26606"/>
          <ac:spMkLst>
            <pc:docMk/>
            <pc:sldMk cId="2070669370" sldId="300"/>
            <ac:spMk id="29" creationId="{04727B71-B4B6-4823-80A1-68C40B475118}"/>
          </ac:spMkLst>
        </pc:spChg>
        <pc:spChg chg="add del">
          <ac:chgData name="Pascalle Cup" userId="abbe84a0-611b-406e-b251-e8b4b71c069a" providerId="ADAL" clId="{0E5FCE3E-D659-4C99-A124-1776406414A1}" dt="2022-01-27T13:10:53.349" v="148" actId="26606"/>
          <ac:spMkLst>
            <pc:docMk/>
            <pc:sldMk cId="2070669370" sldId="300"/>
            <ac:spMk id="30" creationId="{79A6DB05-9FB5-4B07-8675-74C23D4FD89D}"/>
          </ac:spMkLst>
        </pc:spChg>
        <pc:spChg chg="add del">
          <ac:chgData name="Pascalle Cup" userId="abbe84a0-611b-406e-b251-e8b4b71c069a" providerId="ADAL" clId="{0E5FCE3E-D659-4C99-A124-1776406414A1}" dt="2022-01-27T13:10:53.349" v="148" actId="26606"/>
          <ac:spMkLst>
            <pc:docMk/>
            <pc:sldMk cId="2070669370" sldId="300"/>
            <ac:spMk id="31" creationId="{53B021B3-DE93-4AB7-8A18-CF5F1CED88B8}"/>
          </ac:spMkLst>
        </pc:spChg>
        <pc:spChg chg="add del">
          <ac:chgData name="Pascalle Cup" userId="abbe84a0-611b-406e-b251-e8b4b71c069a" providerId="ADAL" clId="{0E5FCE3E-D659-4C99-A124-1776406414A1}" dt="2022-01-27T13:10:53.349" v="148" actId="26606"/>
          <ac:spMkLst>
            <pc:docMk/>
            <pc:sldMk cId="2070669370" sldId="300"/>
            <ac:spMk id="32" creationId="{52D502E5-F6B4-4D58-B4AE-FC466FF15EE8}"/>
          </ac:spMkLst>
        </pc:spChg>
        <pc:spChg chg="add del">
          <ac:chgData name="Pascalle Cup" userId="abbe84a0-611b-406e-b251-e8b4b71c069a" providerId="ADAL" clId="{0E5FCE3E-D659-4C99-A124-1776406414A1}" dt="2022-01-27T13:10:53.349" v="148" actId="26606"/>
          <ac:spMkLst>
            <pc:docMk/>
            <pc:sldMk cId="2070669370" sldId="300"/>
            <ac:spMk id="33" creationId="{9DECDBF4-02B6-4BB4-B65B-B8107AD6A9E8}"/>
          </ac:spMkLst>
        </pc:spChg>
        <pc:spChg chg="add">
          <ac:chgData name="Pascalle Cup" userId="abbe84a0-611b-406e-b251-e8b4b71c069a" providerId="ADAL" clId="{0E5FCE3E-D659-4C99-A124-1776406414A1}" dt="2022-01-27T13:10:53.364" v="149" actId="26606"/>
          <ac:spMkLst>
            <pc:docMk/>
            <pc:sldMk cId="2070669370" sldId="300"/>
            <ac:spMk id="36" creationId="{2D6FBB9D-1CAA-4D05-AB33-BABDFE17B843}"/>
          </ac:spMkLst>
        </pc:spChg>
        <pc:spChg chg="add">
          <ac:chgData name="Pascalle Cup" userId="abbe84a0-611b-406e-b251-e8b4b71c069a" providerId="ADAL" clId="{0E5FCE3E-D659-4C99-A124-1776406414A1}" dt="2022-01-27T13:10:53.364" v="149" actId="26606"/>
          <ac:spMkLst>
            <pc:docMk/>
            <pc:sldMk cId="2070669370" sldId="300"/>
            <ac:spMk id="37" creationId="{04727B71-B4B6-4823-80A1-68C40B475118}"/>
          </ac:spMkLst>
        </pc:spChg>
        <pc:spChg chg="add">
          <ac:chgData name="Pascalle Cup" userId="abbe84a0-611b-406e-b251-e8b4b71c069a" providerId="ADAL" clId="{0E5FCE3E-D659-4C99-A124-1776406414A1}" dt="2022-01-27T13:10:53.364" v="149" actId="26606"/>
          <ac:spMkLst>
            <pc:docMk/>
            <pc:sldMk cId="2070669370" sldId="300"/>
            <ac:spMk id="38" creationId="{79A6DB05-9FB5-4B07-8675-74C23D4FD89D}"/>
          </ac:spMkLst>
        </pc:spChg>
        <pc:spChg chg="add">
          <ac:chgData name="Pascalle Cup" userId="abbe84a0-611b-406e-b251-e8b4b71c069a" providerId="ADAL" clId="{0E5FCE3E-D659-4C99-A124-1776406414A1}" dt="2022-01-27T13:10:53.364" v="149" actId="26606"/>
          <ac:spMkLst>
            <pc:docMk/>
            <pc:sldMk cId="2070669370" sldId="300"/>
            <ac:spMk id="39" creationId="{8108D317-7CBD-4897-BD1F-959436D2A3BE}"/>
          </ac:spMkLst>
        </pc:spChg>
        <pc:spChg chg="add">
          <ac:chgData name="Pascalle Cup" userId="abbe84a0-611b-406e-b251-e8b4b71c069a" providerId="ADAL" clId="{0E5FCE3E-D659-4C99-A124-1776406414A1}" dt="2022-01-27T13:10:53.364" v="149" actId="26606"/>
          <ac:spMkLst>
            <pc:docMk/>
            <pc:sldMk cId="2070669370" sldId="300"/>
            <ac:spMk id="41" creationId="{D6297641-8B9F-4767-9606-8A11313227BF}"/>
          </ac:spMkLst>
        </pc:spChg>
        <pc:spChg chg="add">
          <ac:chgData name="Pascalle Cup" userId="abbe84a0-611b-406e-b251-e8b4b71c069a" providerId="ADAL" clId="{0E5FCE3E-D659-4C99-A124-1776406414A1}" dt="2022-01-27T13:10:53.364" v="149" actId="26606"/>
          <ac:spMkLst>
            <pc:docMk/>
            <pc:sldMk cId="2070669370" sldId="300"/>
            <ac:spMk id="42" creationId="{D8F3CA65-EA00-46B4-9616-39E6853F7BED}"/>
          </ac:spMkLst>
        </pc:spChg>
        <pc:spChg chg="add mod">
          <ac:chgData name="Pascalle Cup" userId="abbe84a0-611b-406e-b251-e8b4b71c069a" providerId="ADAL" clId="{0E5FCE3E-D659-4C99-A124-1776406414A1}" dt="2022-01-31T15:33:31.686" v="1069" actId="1076"/>
          <ac:spMkLst>
            <pc:docMk/>
            <pc:sldMk cId="2070669370" sldId="300"/>
            <ac:spMk id="43" creationId="{FBFBE3DB-56DB-4160-9949-44F7A73804E6}"/>
          </ac:spMkLst>
        </pc:spChg>
        <pc:graphicFrameChg chg="add del">
          <ac:chgData name="Pascalle Cup" userId="abbe84a0-611b-406e-b251-e8b4b71c069a" providerId="ADAL" clId="{0E5FCE3E-D659-4C99-A124-1776406414A1}" dt="2022-01-27T13:10:37.092" v="144" actId="26606"/>
          <ac:graphicFrameMkLst>
            <pc:docMk/>
            <pc:sldMk cId="2070669370" sldId="300"/>
            <ac:graphicFrameMk id="4" creationId="{440338B4-66EC-4558-B068-93911914F6D8}"/>
          </ac:graphicFrameMkLst>
        </pc:graphicFrameChg>
        <pc:graphicFrameChg chg="add del">
          <ac:chgData name="Pascalle Cup" userId="abbe84a0-611b-406e-b251-e8b4b71c069a" providerId="ADAL" clId="{0E5FCE3E-D659-4C99-A124-1776406414A1}" dt="2022-01-27T13:10:38.203" v="146" actId="26606"/>
          <ac:graphicFrameMkLst>
            <pc:docMk/>
            <pc:sldMk cId="2070669370" sldId="300"/>
            <ac:graphicFrameMk id="26" creationId="{708A0787-AB2B-438D-8DA7-CAC19BED4021}"/>
          </ac:graphicFrameMkLst>
        </pc:graphicFrameChg>
        <pc:graphicFrameChg chg="add del">
          <ac:chgData name="Pascalle Cup" userId="abbe84a0-611b-406e-b251-e8b4b71c069a" providerId="ADAL" clId="{0E5FCE3E-D659-4C99-A124-1776406414A1}" dt="2022-01-27T13:10:53.349" v="148" actId="26606"/>
          <ac:graphicFrameMkLst>
            <pc:docMk/>
            <pc:sldMk cId="2070669370" sldId="300"/>
            <ac:graphicFrameMk id="34" creationId="{CA6EBF09-4A71-4A7B-8D48-5B95A73D1400}"/>
          </ac:graphicFrameMkLst>
        </pc:graphicFrameChg>
        <pc:picChg chg="add">
          <ac:chgData name="Pascalle Cup" userId="abbe84a0-611b-406e-b251-e8b4b71c069a" providerId="ADAL" clId="{0E5FCE3E-D659-4C99-A124-1776406414A1}" dt="2022-01-27T13:10:53.364" v="149" actId="26606"/>
          <ac:picMkLst>
            <pc:docMk/>
            <pc:sldMk cId="2070669370" sldId="300"/>
            <ac:picMk id="40" creationId="{BD256333-AF84-4766-9330-D2F6D9550564}"/>
          </ac:picMkLst>
        </pc:picChg>
      </pc:sldChg>
      <pc:sldChg chg="addSp modSp mod setBg">
        <pc:chgData name="Pascalle Cup" userId="abbe84a0-611b-406e-b251-e8b4b71c069a" providerId="ADAL" clId="{0E5FCE3E-D659-4C99-A124-1776406414A1}" dt="2022-01-27T13:12:04.315" v="180" actId="26606"/>
        <pc:sldMkLst>
          <pc:docMk/>
          <pc:sldMk cId="1116756937" sldId="301"/>
        </pc:sldMkLst>
        <pc:spChg chg="mod">
          <ac:chgData name="Pascalle Cup" userId="abbe84a0-611b-406e-b251-e8b4b71c069a" providerId="ADAL" clId="{0E5FCE3E-D659-4C99-A124-1776406414A1}" dt="2022-01-27T13:12:04.315" v="180" actId="26606"/>
          <ac:spMkLst>
            <pc:docMk/>
            <pc:sldMk cId="1116756937" sldId="301"/>
            <ac:spMk id="2" creationId="{F7F7E084-DC70-4486-893E-48F14002B83F}"/>
          </ac:spMkLst>
        </pc:spChg>
        <pc:spChg chg="mod">
          <ac:chgData name="Pascalle Cup" userId="abbe84a0-611b-406e-b251-e8b4b71c069a" providerId="ADAL" clId="{0E5FCE3E-D659-4C99-A124-1776406414A1}" dt="2022-01-27T13:12:04.315" v="180" actId="26606"/>
          <ac:spMkLst>
            <pc:docMk/>
            <pc:sldMk cId="1116756937" sldId="301"/>
            <ac:spMk id="3" creationId="{92A83437-3A9E-4624-B5AF-146A143F4227}"/>
          </ac:spMkLst>
        </pc:spChg>
        <pc:spChg chg="add">
          <ac:chgData name="Pascalle Cup" userId="abbe84a0-611b-406e-b251-e8b4b71c069a" providerId="ADAL" clId="{0E5FCE3E-D659-4C99-A124-1776406414A1}" dt="2022-01-27T13:12:04.315" v="180" actId="26606"/>
          <ac:spMkLst>
            <pc:docMk/>
            <pc:sldMk cId="1116756937" sldId="301"/>
            <ac:spMk id="9" creationId="{8D06CE56-3881-4ADA-8CEF-D18B02C242A3}"/>
          </ac:spMkLst>
        </pc:spChg>
        <pc:spChg chg="add">
          <ac:chgData name="Pascalle Cup" userId="abbe84a0-611b-406e-b251-e8b4b71c069a" providerId="ADAL" clId="{0E5FCE3E-D659-4C99-A124-1776406414A1}" dt="2022-01-27T13:12:04.315" v="180" actId="26606"/>
          <ac:spMkLst>
            <pc:docMk/>
            <pc:sldMk cId="1116756937" sldId="301"/>
            <ac:spMk id="11" creationId="{79F3C543-62EC-4433-9C93-A2CD8764E9B4}"/>
          </ac:spMkLst>
        </pc:spChg>
        <pc:spChg chg="add">
          <ac:chgData name="Pascalle Cup" userId="abbe84a0-611b-406e-b251-e8b4b71c069a" providerId="ADAL" clId="{0E5FCE3E-D659-4C99-A124-1776406414A1}" dt="2022-01-27T13:12:04.315" v="180" actId="26606"/>
          <ac:spMkLst>
            <pc:docMk/>
            <pc:sldMk cId="1116756937" sldId="301"/>
            <ac:spMk id="13" creationId="{5A59F003-E00A-43F9-91DC-CC54E3B87466}"/>
          </ac:spMkLst>
        </pc:spChg>
        <pc:spChg chg="add">
          <ac:chgData name="Pascalle Cup" userId="abbe84a0-611b-406e-b251-e8b4b71c069a" providerId="ADAL" clId="{0E5FCE3E-D659-4C99-A124-1776406414A1}" dt="2022-01-27T13:12:04.315" v="180" actId="26606"/>
          <ac:spMkLst>
            <pc:docMk/>
            <pc:sldMk cId="1116756937" sldId="301"/>
            <ac:spMk id="15" creationId="{D74A4382-E3AD-430A-9A1F-DFA3E0E77A7D}"/>
          </ac:spMkLst>
        </pc:spChg>
        <pc:picChg chg="add">
          <ac:chgData name="Pascalle Cup" userId="abbe84a0-611b-406e-b251-e8b4b71c069a" providerId="ADAL" clId="{0E5FCE3E-D659-4C99-A124-1776406414A1}" dt="2022-01-27T13:12:04.315" v="180" actId="26606"/>
          <ac:picMkLst>
            <pc:docMk/>
            <pc:sldMk cId="1116756937" sldId="301"/>
            <ac:picMk id="5" creationId="{C8544114-81D2-4AD2-9223-7FFF25647D4A}"/>
          </ac:picMkLst>
        </pc:picChg>
      </pc:sldChg>
      <pc:sldChg chg="addSp modSp mod setBg">
        <pc:chgData name="Pascalle Cup" userId="abbe84a0-611b-406e-b251-e8b4b71c069a" providerId="ADAL" clId="{0E5FCE3E-D659-4C99-A124-1776406414A1}" dt="2022-01-27T15:22:37.047" v="677" actId="26606"/>
        <pc:sldMkLst>
          <pc:docMk/>
          <pc:sldMk cId="3620014481" sldId="302"/>
        </pc:sldMkLst>
        <pc:spChg chg="mod">
          <ac:chgData name="Pascalle Cup" userId="abbe84a0-611b-406e-b251-e8b4b71c069a" providerId="ADAL" clId="{0E5FCE3E-D659-4C99-A124-1776406414A1}" dt="2022-01-27T15:22:37.047" v="677" actId="26606"/>
          <ac:spMkLst>
            <pc:docMk/>
            <pc:sldMk cId="3620014481" sldId="302"/>
            <ac:spMk id="2" creationId="{A67F8035-3F7F-4760-8826-7AF6E1BA2D5C}"/>
          </ac:spMkLst>
        </pc:spChg>
        <pc:spChg chg="mod">
          <ac:chgData name="Pascalle Cup" userId="abbe84a0-611b-406e-b251-e8b4b71c069a" providerId="ADAL" clId="{0E5FCE3E-D659-4C99-A124-1776406414A1}" dt="2022-01-27T15:22:37.047" v="677" actId="26606"/>
          <ac:spMkLst>
            <pc:docMk/>
            <pc:sldMk cId="3620014481" sldId="302"/>
            <ac:spMk id="3" creationId="{5352F887-C02F-4421-9016-57A10BFB878A}"/>
          </ac:spMkLst>
        </pc:spChg>
        <pc:spChg chg="add">
          <ac:chgData name="Pascalle Cup" userId="abbe84a0-611b-406e-b251-e8b4b71c069a" providerId="ADAL" clId="{0E5FCE3E-D659-4C99-A124-1776406414A1}" dt="2022-01-27T15:22:37.047" v="677" actId="26606"/>
          <ac:spMkLst>
            <pc:docMk/>
            <pc:sldMk cId="3620014481" sldId="302"/>
            <ac:spMk id="9" creationId="{8D06CE56-3881-4ADA-8CEF-D18B02C242A3}"/>
          </ac:spMkLst>
        </pc:spChg>
        <pc:spChg chg="add">
          <ac:chgData name="Pascalle Cup" userId="abbe84a0-611b-406e-b251-e8b4b71c069a" providerId="ADAL" clId="{0E5FCE3E-D659-4C99-A124-1776406414A1}" dt="2022-01-27T15:22:37.047" v="677" actId="26606"/>
          <ac:spMkLst>
            <pc:docMk/>
            <pc:sldMk cId="3620014481" sldId="302"/>
            <ac:spMk id="11" creationId="{79F3C543-62EC-4433-9C93-A2CD8764E9B4}"/>
          </ac:spMkLst>
        </pc:spChg>
        <pc:spChg chg="add">
          <ac:chgData name="Pascalle Cup" userId="abbe84a0-611b-406e-b251-e8b4b71c069a" providerId="ADAL" clId="{0E5FCE3E-D659-4C99-A124-1776406414A1}" dt="2022-01-27T15:22:37.047" v="677" actId="26606"/>
          <ac:spMkLst>
            <pc:docMk/>
            <pc:sldMk cId="3620014481" sldId="302"/>
            <ac:spMk id="13" creationId="{007891EC-4501-44ED-A8C8-B11B6DB767AB}"/>
          </ac:spMkLst>
        </pc:spChg>
        <pc:picChg chg="add">
          <ac:chgData name="Pascalle Cup" userId="abbe84a0-611b-406e-b251-e8b4b71c069a" providerId="ADAL" clId="{0E5FCE3E-D659-4C99-A124-1776406414A1}" dt="2022-01-27T15:22:37.047" v="677" actId="26606"/>
          <ac:picMkLst>
            <pc:docMk/>
            <pc:sldMk cId="3620014481" sldId="302"/>
            <ac:picMk id="5" creationId="{4C16481B-84E2-4FB1-89CA-1EB9701D6599}"/>
          </ac:picMkLst>
        </pc:picChg>
        <pc:cxnChg chg="add">
          <ac:chgData name="Pascalle Cup" userId="abbe84a0-611b-406e-b251-e8b4b71c069a" providerId="ADAL" clId="{0E5FCE3E-D659-4C99-A124-1776406414A1}" dt="2022-01-27T15:22:37.047" v="677" actId="26606"/>
          <ac:cxnSpMkLst>
            <pc:docMk/>
            <pc:sldMk cId="3620014481" sldId="302"/>
            <ac:cxnSpMk id="15" creationId="{34E5597F-CE67-4085-9548-E6A8036DA3BB}"/>
          </ac:cxnSpMkLst>
        </pc:cxnChg>
      </pc:sldChg>
      <pc:sldChg chg="ord">
        <pc:chgData name="Pascalle Cup" userId="abbe84a0-611b-406e-b251-e8b4b71c069a" providerId="ADAL" clId="{0E5FCE3E-D659-4C99-A124-1776406414A1}" dt="2022-01-31T15:35:30.097" v="1072"/>
        <pc:sldMkLst>
          <pc:docMk/>
          <pc:sldMk cId="2516427434" sldId="303"/>
        </pc:sldMkLst>
      </pc:sldChg>
      <pc:sldChg chg="delSp modSp del mod delAnim">
        <pc:chgData name="Pascalle Cup" userId="abbe84a0-611b-406e-b251-e8b4b71c069a" providerId="ADAL" clId="{0E5FCE3E-D659-4C99-A124-1776406414A1}" dt="2022-01-27T13:16:06.951" v="401" actId="113"/>
        <pc:sldMkLst>
          <pc:docMk/>
          <pc:sldMk cId="2432359811" sldId="308"/>
        </pc:sldMkLst>
        <pc:spChg chg="mod">
          <ac:chgData name="Pascalle Cup" userId="abbe84a0-611b-406e-b251-e8b4b71c069a" providerId="ADAL" clId="{0E5FCE3E-D659-4C99-A124-1776406414A1}" dt="2022-01-27T13:15:26.173" v="376" actId="20577"/>
          <ac:spMkLst>
            <pc:docMk/>
            <pc:sldMk cId="2432359811" sldId="308"/>
            <ac:spMk id="3" creationId="{0896F50C-4723-477F-B8A3-499F58AE3ED7}"/>
          </ac:spMkLst>
        </pc:spChg>
        <pc:spChg chg="mod">
          <ac:chgData name="Pascalle Cup" userId="abbe84a0-611b-406e-b251-e8b4b71c069a" providerId="ADAL" clId="{0E5FCE3E-D659-4C99-A124-1776406414A1}" dt="2022-01-27T13:15:06.033" v="323" actId="6549"/>
          <ac:spMkLst>
            <pc:docMk/>
            <pc:sldMk cId="2432359811" sldId="308"/>
            <ac:spMk id="5" creationId="{C393383F-9505-4CF0-898B-74F008BC2B77}"/>
          </ac:spMkLst>
        </pc:spChg>
        <pc:spChg chg="mod">
          <ac:chgData name="Pascalle Cup" userId="abbe84a0-611b-406e-b251-e8b4b71c069a" providerId="ADAL" clId="{0E5FCE3E-D659-4C99-A124-1776406414A1}" dt="2022-01-27T13:14:46.774" v="322" actId="20577"/>
          <ac:spMkLst>
            <pc:docMk/>
            <pc:sldMk cId="2432359811" sldId="308"/>
            <ac:spMk id="9" creationId="{80E24906-4177-4AF5-B2E7-841CE655A647}"/>
          </ac:spMkLst>
        </pc:spChg>
        <pc:spChg chg="del">
          <ac:chgData name="Pascalle Cup" userId="abbe84a0-611b-406e-b251-e8b4b71c069a" providerId="ADAL" clId="{0E5FCE3E-D659-4C99-A124-1776406414A1}" dt="2022-01-27T13:14:28.994" v="246" actId="478"/>
          <ac:spMkLst>
            <pc:docMk/>
            <pc:sldMk cId="2432359811" sldId="308"/>
            <ac:spMk id="11" creationId="{925F5BDC-29AB-4719-B52A-61FBF9AC2440}"/>
          </ac:spMkLst>
        </pc:spChg>
        <pc:spChg chg="mod">
          <ac:chgData name="Pascalle Cup" userId="abbe84a0-611b-406e-b251-e8b4b71c069a" providerId="ADAL" clId="{0E5FCE3E-D659-4C99-A124-1776406414A1}" dt="2022-01-27T13:16:06.951" v="401" actId="113"/>
          <ac:spMkLst>
            <pc:docMk/>
            <pc:sldMk cId="2432359811" sldId="308"/>
            <ac:spMk id="12" creationId="{5084BFB7-6C7B-4C4B-904B-89BD53F8741F}"/>
          </ac:spMkLst>
        </pc:spChg>
      </pc:sldChg>
      <pc:sldChg chg="modSp mod">
        <pc:chgData name="Pascalle Cup" userId="abbe84a0-611b-406e-b251-e8b4b71c069a" providerId="ADAL" clId="{0E5FCE3E-D659-4C99-A124-1776406414A1}" dt="2022-02-06T15:08:47.962" v="2722" actId="113"/>
        <pc:sldMkLst>
          <pc:docMk/>
          <pc:sldMk cId="3613395749" sldId="309"/>
        </pc:sldMkLst>
        <pc:spChg chg="mod">
          <ac:chgData name="Pascalle Cup" userId="abbe84a0-611b-406e-b251-e8b4b71c069a" providerId="ADAL" clId="{0E5FCE3E-D659-4C99-A124-1776406414A1}" dt="2022-02-06T15:08:47.962" v="2722" actId="113"/>
          <ac:spMkLst>
            <pc:docMk/>
            <pc:sldMk cId="3613395749" sldId="309"/>
            <ac:spMk id="3" creationId="{EC885A50-F667-4528-96FE-9DBE078D7B6C}"/>
          </ac:spMkLst>
        </pc:spChg>
      </pc:sldChg>
      <pc:sldChg chg="modSp mod ord">
        <pc:chgData name="Pascalle Cup" userId="abbe84a0-611b-406e-b251-e8b4b71c069a" providerId="ADAL" clId="{0E5FCE3E-D659-4C99-A124-1776406414A1}" dt="2022-02-06T15:02:46.566" v="2571" actId="20577"/>
        <pc:sldMkLst>
          <pc:docMk/>
          <pc:sldMk cId="3236929606" sldId="310"/>
        </pc:sldMkLst>
        <pc:spChg chg="mod">
          <ac:chgData name="Pascalle Cup" userId="abbe84a0-611b-406e-b251-e8b4b71c069a" providerId="ADAL" clId="{0E5FCE3E-D659-4C99-A124-1776406414A1}" dt="2022-02-06T15:02:46.566" v="2571" actId="20577"/>
          <ac:spMkLst>
            <pc:docMk/>
            <pc:sldMk cId="3236929606" sldId="310"/>
            <ac:spMk id="3" creationId="{6009E1D2-C071-4279-8173-7F4185369F84}"/>
          </ac:spMkLst>
        </pc:spChg>
      </pc:sldChg>
      <pc:sldChg chg="modSp del mod">
        <pc:chgData name="Pascalle Cup" userId="abbe84a0-611b-406e-b251-e8b4b71c069a" providerId="ADAL" clId="{0E5FCE3E-D659-4C99-A124-1776406414A1}" dt="2022-01-31T15:32:24.867" v="944" actId="47"/>
        <pc:sldMkLst>
          <pc:docMk/>
          <pc:sldMk cId="3629653280" sldId="313"/>
        </pc:sldMkLst>
        <pc:spChg chg="mod">
          <ac:chgData name="Pascalle Cup" userId="abbe84a0-611b-406e-b251-e8b4b71c069a" providerId="ADAL" clId="{0E5FCE3E-D659-4C99-A124-1776406414A1}" dt="2022-01-31T15:32:18.502" v="943" actId="20577"/>
          <ac:spMkLst>
            <pc:docMk/>
            <pc:sldMk cId="3629653280" sldId="313"/>
            <ac:spMk id="3" creationId="{DC13750E-AD5B-4B49-AED1-42CC3A87114B}"/>
          </ac:spMkLst>
        </pc:spChg>
      </pc:sldChg>
      <pc:sldChg chg="modSp">
        <pc:chgData name="Pascalle Cup" userId="abbe84a0-611b-406e-b251-e8b4b71c069a" providerId="ADAL" clId="{0E5FCE3E-D659-4C99-A124-1776406414A1}" dt="2022-01-27T13:08:10.180" v="123"/>
        <pc:sldMkLst>
          <pc:docMk/>
          <pc:sldMk cId="1457268403" sldId="314"/>
        </pc:sldMkLst>
        <pc:spChg chg="mod">
          <ac:chgData name="Pascalle Cup" userId="abbe84a0-611b-406e-b251-e8b4b71c069a" providerId="ADAL" clId="{0E5FCE3E-D659-4C99-A124-1776406414A1}" dt="2022-01-27T13:08:10.180" v="123"/>
          <ac:spMkLst>
            <pc:docMk/>
            <pc:sldMk cId="1457268403" sldId="314"/>
            <ac:spMk id="2" creationId="{FA7E0BE4-8755-41F5-A6BD-BB5C1CBA83CD}"/>
          </ac:spMkLst>
        </pc:spChg>
        <pc:spChg chg="mod">
          <ac:chgData name="Pascalle Cup" userId="abbe84a0-611b-406e-b251-e8b4b71c069a" providerId="ADAL" clId="{0E5FCE3E-D659-4C99-A124-1776406414A1}" dt="2022-01-27T13:08:10.180" v="123"/>
          <ac:spMkLst>
            <pc:docMk/>
            <pc:sldMk cId="1457268403" sldId="314"/>
            <ac:spMk id="3" creationId="{21756563-9D81-4096-B075-AF164BB90500}"/>
          </ac:spMkLst>
        </pc:spChg>
      </pc:sldChg>
      <pc:sldChg chg="addSp modSp del mod delDesignElem">
        <pc:chgData name="Pascalle Cup" userId="abbe84a0-611b-406e-b251-e8b4b71c069a" providerId="ADAL" clId="{0E5FCE3E-D659-4C99-A124-1776406414A1}" dt="2022-01-27T13:07:40.881" v="121" actId="1076"/>
        <pc:sldMkLst>
          <pc:docMk/>
          <pc:sldMk cId="3884334727" sldId="323"/>
        </pc:sldMkLst>
        <pc:spChg chg="mod">
          <ac:chgData name="Pascalle Cup" userId="abbe84a0-611b-406e-b251-e8b4b71c069a" providerId="ADAL" clId="{0E5FCE3E-D659-4C99-A124-1776406414A1}" dt="2022-01-27T13:07:40.881" v="121" actId="1076"/>
          <ac:spMkLst>
            <pc:docMk/>
            <pc:sldMk cId="3884334727" sldId="323"/>
            <ac:spMk id="2" creationId="{119C9426-E55C-4467-A52E-781AFA0D89E5}"/>
          </ac:spMkLst>
        </pc:spChg>
        <pc:spChg chg="add">
          <ac:chgData name="Pascalle Cup" userId="abbe84a0-611b-406e-b251-e8b4b71c069a" providerId="ADAL" clId="{0E5FCE3E-D659-4C99-A124-1776406414A1}" dt="2022-01-27T13:05:39.822" v="114"/>
          <ac:spMkLst>
            <pc:docMk/>
            <pc:sldMk cId="3884334727" sldId="323"/>
            <ac:spMk id="23" creationId="{8D06CE56-3881-4ADA-8CEF-D18B02C242A3}"/>
          </ac:spMkLst>
        </pc:spChg>
        <pc:spChg chg="add">
          <ac:chgData name="Pascalle Cup" userId="abbe84a0-611b-406e-b251-e8b4b71c069a" providerId="ADAL" clId="{0E5FCE3E-D659-4C99-A124-1776406414A1}" dt="2022-01-27T13:05:39.822" v="114"/>
          <ac:spMkLst>
            <pc:docMk/>
            <pc:sldMk cId="3884334727" sldId="323"/>
            <ac:spMk id="24" creationId="{79F3C543-62EC-4433-9C93-A2CD8764E9B4}"/>
          </ac:spMkLst>
        </pc:spChg>
        <pc:spChg chg="add">
          <ac:chgData name="Pascalle Cup" userId="abbe84a0-611b-406e-b251-e8b4b71c069a" providerId="ADAL" clId="{0E5FCE3E-D659-4C99-A124-1776406414A1}" dt="2022-01-27T13:05:39.822" v="114"/>
          <ac:spMkLst>
            <pc:docMk/>
            <pc:sldMk cId="3884334727" sldId="323"/>
            <ac:spMk id="25" creationId="{5A59F003-E00A-43F9-91DC-CC54E3B87466}"/>
          </ac:spMkLst>
        </pc:spChg>
        <pc:spChg chg="add">
          <ac:chgData name="Pascalle Cup" userId="abbe84a0-611b-406e-b251-e8b4b71c069a" providerId="ADAL" clId="{0E5FCE3E-D659-4C99-A124-1776406414A1}" dt="2022-01-27T13:05:39.822" v="114"/>
          <ac:spMkLst>
            <pc:docMk/>
            <pc:sldMk cId="3884334727" sldId="323"/>
            <ac:spMk id="26" creationId="{D74A4382-E3AD-430A-9A1F-DFA3E0E77A7D}"/>
          </ac:spMkLst>
        </pc:spChg>
      </pc:sldChg>
      <pc:sldChg chg="delDesignElem">
        <pc:chgData name="Pascalle Cup" userId="abbe84a0-611b-406e-b251-e8b4b71c069a" providerId="ADAL" clId="{0E5FCE3E-D659-4C99-A124-1776406414A1}" dt="2022-01-27T13:08:30.359" v="125"/>
        <pc:sldMkLst>
          <pc:docMk/>
          <pc:sldMk cId="513938476" sldId="332"/>
        </pc:sldMkLst>
      </pc:sldChg>
      <pc:sldChg chg="addSp modSp mod setBg">
        <pc:chgData name="Pascalle Cup" userId="abbe84a0-611b-406e-b251-e8b4b71c069a" providerId="ADAL" clId="{0E5FCE3E-D659-4C99-A124-1776406414A1}" dt="2022-01-31T15:29:39.459" v="732" actId="20577"/>
        <pc:sldMkLst>
          <pc:docMk/>
          <pc:sldMk cId="4084317655" sldId="333"/>
        </pc:sldMkLst>
        <pc:spChg chg="mod">
          <ac:chgData name="Pascalle Cup" userId="abbe84a0-611b-406e-b251-e8b4b71c069a" providerId="ADAL" clId="{0E5FCE3E-D659-4C99-A124-1776406414A1}" dt="2022-01-31T15:29:39.459" v="732" actId="20577"/>
          <ac:spMkLst>
            <pc:docMk/>
            <pc:sldMk cId="4084317655" sldId="333"/>
            <ac:spMk id="2" creationId="{15CF88BB-861A-4700-9701-A9DAE704DBC9}"/>
          </ac:spMkLst>
        </pc:spChg>
        <pc:spChg chg="mod">
          <ac:chgData name="Pascalle Cup" userId="abbe84a0-611b-406e-b251-e8b4b71c069a" providerId="ADAL" clId="{0E5FCE3E-D659-4C99-A124-1776406414A1}" dt="2022-01-27T13:12:15.717" v="181" actId="26606"/>
          <ac:spMkLst>
            <pc:docMk/>
            <pc:sldMk cId="4084317655" sldId="333"/>
            <ac:spMk id="3" creationId="{C8280398-6E7A-4DF9-B0F2-74629B061B53}"/>
          </ac:spMkLst>
        </pc:spChg>
        <pc:spChg chg="add">
          <ac:chgData name="Pascalle Cup" userId="abbe84a0-611b-406e-b251-e8b4b71c069a" providerId="ADAL" clId="{0E5FCE3E-D659-4C99-A124-1776406414A1}" dt="2022-01-27T13:12:15.717" v="181" actId="26606"/>
          <ac:spMkLst>
            <pc:docMk/>
            <pc:sldMk cId="4084317655" sldId="333"/>
            <ac:spMk id="9" creationId="{8D06CE56-3881-4ADA-8CEF-D18B02C242A3}"/>
          </ac:spMkLst>
        </pc:spChg>
        <pc:spChg chg="add">
          <ac:chgData name="Pascalle Cup" userId="abbe84a0-611b-406e-b251-e8b4b71c069a" providerId="ADAL" clId="{0E5FCE3E-D659-4C99-A124-1776406414A1}" dt="2022-01-27T13:12:15.717" v="181" actId="26606"/>
          <ac:spMkLst>
            <pc:docMk/>
            <pc:sldMk cId="4084317655" sldId="333"/>
            <ac:spMk id="11" creationId="{79F3C543-62EC-4433-9C93-A2CD8764E9B4}"/>
          </ac:spMkLst>
        </pc:spChg>
        <pc:spChg chg="add">
          <ac:chgData name="Pascalle Cup" userId="abbe84a0-611b-406e-b251-e8b4b71c069a" providerId="ADAL" clId="{0E5FCE3E-D659-4C99-A124-1776406414A1}" dt="2022-01-27T13:12:15.717" v="181" actId="26606"/>
          <ac:spMkLst>
            <pc:docMk/>
            <pc:sldMk cId="4084317655" sldId="333"/>
            <ac:spMk id="13" creationId="{5A59F003-E00A-43F9-91DC-CC54E3B87466}"/>
          </ac:spMkLst>
        </pc:spChg>
        <pc:spChg chg="add">
          <ac:chgData name="Pascalle Cup" userId="abbe84a0-611b-406e-b251-e8b4b71c069a" providerId="ADAL" clId="{0E5FCE3E-D659-4C99-A124-1776406414A1}" dt="2022-01-27T13:12:15.717" v="181" actId="26606"/>
          <ac:spMkLst>
            <pc:docMk/>
            <pc:sldMk cId="4084317655" sldId="333"/>
            <ac:spMk id="15" creationId="{D74A4382-E3AD-430A-9A1F-DFA3E0E77A7D}"/>
          </ac:spMkLst>
        </pc:spChg>
        <pc:picChg chg="add">
          <ac:chgData name="Pascalle Cup" userId="abbe84a0-611b-406e-b251-e8b4b71c069a" providerId="ADAL" clId="{0E5FCE3E-D659-4C99-A124-1776406414A1}" dt="2022-01-27T13:12:15.717" v="181" actId="26606"/>
          <ac:picMkLst>
            <pc:docMk/>
            <pc:sldMk cId="4084317655" sldId="333"/>
            <ac:picMk id="5" creationId="{1A05E881-7315-4813-99D2-50D6A1DBA3A7}"/>
          </ac:picMkLst>
        </pc:picChg>
      </pc:sldChg>
      <pc:sldChg chg="addSp delSp modSp new mod modAnim">
        <pc:chgData name="Pascalle Cup" userId="abbe84a0-611b-406e-b251-e8b4b71c069a" providerId="ADAL" clId="{0E5FCE3E-D659-4C99-A124-1776406414A1}" dt="2022-01-31T15:31:10.014" v="882" actId="1076"/>
        <pc:sldMkLst>
          <pc:docMk/>
          <pc:sldMk cId="51262409" sldId="334"/>
        </pc:sldMkLst>
        <pc:spChg chg="add del mod">
          <ac:chgData name="Pascalle Cup" userId="abbe84a0-611b-406e-b251-e8b4b71c069a" providerId="ADAL" clId="{0E5FCE3E-D659-4C99-A124-1776406414A1}" dt="2022-01-27T13:13:53.102" v="185"/>
          <ac:spMkLst>
            <pc:docMk/>
            <pc:sldMk cId="51262409" sldId="334"/>
            <ac:spMk id="2" creationId="{50CDD9C3-631A-4BD4-9F13-C836A88DDD68}"/>
          </ac:spMkLst>
        </pc:spChg>
        <pc:spChg chg="add mod">
          <ac:chgData name="Pascalle Cup" userId="abbe84a0-611b-406e-b251-e8b4b71c069a" providerId="ADAL" clId="{0E5FCE3E-D659-4C99-A124-1776406414A1}" dt="2022-01-27T13:16:02.290" v="400" actId="113"/>
          <ac:spMkLst>
            <pc:docMk/>
            <pc:sldMk cId="51262409" sldId="334"/>
            <ac:spMk id="3" creationId="{229C038B-1803-4927-9575-F77914B25534}"/>
          </ac:spMkLst>
        </pc:spChg>
        <pc:spChg chg="add mod">
          <ac:chgData name="Pascalle Cup" userId="abbe84a0-611b-406e-b251-e8b4b71c069a" providerId="ADAL" clId="{0E5FCE3E-D659-4C99-A124-1776406414A1}" dt="2022-01-31T15:31:10.014" v="882" actId="1076"/>
          <ac:spMkLst>
            <pc:docMk/>
            <pc:sldMk cId="51262409" sldId="334"/>
            <ac:spMk id="5" creationId="{72D39F6A-236B-4FE4-A6E5-7280F880BC93}"/>
          </ac:spMkLst>
        </pc:spChg>
        <pc:graphicFrameChg chg="add mod modGraphic">
          <ac:chgData name="Pascalle Cup" userId="abbe84a0-611b-406e-b251-e8b4b71c069a" providerId="ADAL" clId="{0E5FCE3E-D659-4C99-A124-1776406414A1}" dt="2022-01-31T15:30:17.177" v="739" actId="20577"/>
          <ac:graphicFrameMkLst>
            <pc:docMk/>
            <pc:sldMk cId="51262409" sldId="334"/>
            <ac:graphicFrameMk id="4" creationId="{AFEBE2E0-2E2D-429D-B7AF-44B53E1A8055}"/>
          </ac:graphicFrameMkLst>
        </pc:graphicFrameChg>
      </pc:sldChg>
      <pc:sldChg chg="addSp delSp modSp new mod modAnim">
        <pc:chgData name="Pascalle Cup" userId="abbe84a0-611b-406e-b251-e8b4b71c069a" providerId="ADAL" clId="{0E5FCE3E-D659-4C99-A124-1776406414A1}" dt="2022-01-27T13:23:23.083" v="597"/>
        <pc:sldMkLst>
          <pc:docMk/>
          <pc:sldMk cId="3758305031" sldId="335"/>
        </pc:sldMkLst>
        <pc:spChg chg="add del mod">
          <ac:chgData name="Pascalle Cup" userId="abbe84a0-611b-406e-b251-e8b4b71c069a" providerId="ADAL" clId="{0E5FCE3E-D659-4C99-A124-1776406414A1}" dt="2022-01-27T13:21:42.658" v="578"/>
          <ac:spMkLst>
            <pc:docMk/>
            <pc:sldMk cId="3758305031" sldId="335"/>
            <ac:spMk id="4" creationId="{0FD3EF16-E2EF-4360-859F-EB89FB155472}"/>
          </ac:spMkLst>
        </pc:spChg>
        <pc:graphicFrameChg chg="add del mod">
          <ac:chgData name="Pascalle Cup" userId="abbe84a0-611b-406e-b251-e8b4b71c069a" providerId="ADAL" clId="{0E5FCE3E-D659-4C99-A124-1776406414A1}" dt="2022-01-27T13:21:42.658" v="578"/>
          <ac:graphicFrameMkLst>
            <pc:docMk/>
            <pc:sldMk cId="3758305031" sldId="335"/>
            <ac:graphicFrameMk id="3" creationId="{C35CE425-5250-4968-BB1A-1E3070F7D3B4}"/>
          </ac:graphicFrameMkLst>
        </pc:graphicFrameChg>
        <pc:picChg chg="add del mod">
          <ac:chgData name="Pascalle Cup" userId="abbe84a0-611b-406e-b251-e8b4b71c069a" providerId="ADAL" clId="{0E5FCE3E-D659-4C99-A124-1776406414A1}" dt="2022-01-27T13:21:26.682" v="576"/>
          <ac:picMkLst>
            <pc:docMk/>
            <pc:sldMk cId="3758305031" sldId="335"/>
            <ac:picMk id="2" creationId="{4A8282CE-A09B-4F82-9C86-EBA2EA69614E}"/>
          </ac:picMkLst>
        </pc:picChg>
        <pc:picChg chg="add mod">
          <ac:chgData name="Pascalle Cup" userId="abbe84a0-611b-406e-b251-e8b4b71c069a" providerId="ADAL" clId="{0E5FCE3E-D659-4C99-A124-1776406414A1}" dt="2022-01-27T13:22:33.957" v="588" actId="1076"/>
          <ac:picMkLst>
            <pc:docMk/>
            <pc:sldMk cId="3758305031" sldId="335"/>
            <ac:picMk id="5" creationId="{7743BC4B-1A81-41F9-BDBA-25ABA1A39C05}"/>
          </ac:picMkLst>
        </pc:picChg>
        <pc:picChg chg="add mod">
          <ac:chgData name="Pascalle Cup" userId="abbe84a0-611b-406e-b251-e8b4b71c069a" providerId="ADAL" clId="{0E5FCE3E-D659-4C99-A124-1776406414A1}" dt="2022-01-27T13:23:00.637" v="592" actId="1076"/>
          <ac:picMkLst>
            <pc:docMk/>
            <pc:sldMk cId="3758305031" sldId="335"/>
            <ac:picMk id="7" creationId="{7EB5D324-DE5F-4E2A-B155-15899B0743C3}"/>
          </ac:picMkLst>
        </pc:picChg>
      </pc:sldChg>
      <pc:sldChg chg="addSp modSp new mod modAnim">
        <pc:chgData name="Pascalle Cup" userId="abbe84a0-611b-406e-b251-e8b4b71c069a" providerId="ADAL" clId="{0E5FCE3E-D659-4C99-A124-1776406414A1}" dt="2022-01-27T14:42:49.247" v="671"/>
        <pc:sldMkLst>
          <pc:docMk/>
          <pc:sldMk cId="603312512" sldId="336"/>
        </pc:sldMkLst>
        <pc:picChg chg="add mod">
          <ac:chgData name="Pascalle Cup" userId="abbe84a0-611b-406e-b251-e8b4b71c069a" providerId="ADAL" clId="{0E5FCE3E-D659-4C99-A124-1776406414A1}" dt="2022-01-27T13:22:30.039" v="587" actId="1076"/>
          <ac:picMkLst>
            <pc:docMk/>
            <pc:sldMk cId="603312512" sldId="336"/>
            <ac:picMk id="2" creationId="{0B1129E9-2A82-4AFF-B237-2660B54E1868}"/>
          </ac:picMkLst>
        </pc:picChg>
        <pc:picChg chg="add mod">
          <ac:chgData name="Pascalle Cup" userId="abbe84a0-611b-406e-b251-e8b4b71c069a" providerId="ADAL" clId="{0E5FCE3E-D659-4C99-A124-1776406414A1}" dt="2022-01-27T13:23:16.921" v="595" actId="14100"/>
          <ac:picMkLst>
            <pc:docMk/>
            <pc:sldMk cId="603312512" sldId="336"/>
            <ac:picMk id="4" creationId="{6E8570CF-BD42-44D3-B33C-5277944EF73F}"/>
          </ac:picMkLst>
        </pc:picChg>
      </pc:sldChg>
      <pc:sldChg chg="addSp modSp new mod modAnim">
        <pc:chgData name="Pascalle Cup" userId="abbe84a0-611b-406e-b251-e8b4b71c069a" providerId="ADAL" clId="{0E5FCE3E-D659-4C99-A124-1776406414A1}" dt="2022-01-27T14:42:52.870" v="672"/>
        <pc:sldMkLst>
          <pc:docMk/>
          <pc:sldMk cId="2178265294" sldId="337"/>
        </pc:sldMkLst>
        <pc:picChg chg="add mod">
          <ac:chgData name="Pascalle Cup" userId="abbe84a0-611b-406e-b251-e8b4b71c069a" providerId="ADAL" clId="{0E5FCE3E-D659-4C99-A124-1776406414A1}" dt="2022-01-27T14:15:23.110" v="615" actId="1076"/>
          <ac:picMkLst>
            <pc:docMk/>
            <pc:sldMk cId="2178265294" sldId="337"/>
            <ac:picMk id="2" creationId="{C4745C29-8C44-4535-94EE-115EA0F746A8}"/>
          </ac:picMkLst>
        </pc:picChg>
        <pc:picChg chg="add mod">
          <ac:chgData name="Pascalle Cup" userId="abbe84a0-611b-406e-b251-e8b4b71c069a" providerId="ADAL" clId="{0E5FCE3E-D659-4C99-A124-1776406414A1}" dt="2022-01-27T14:15:45.726" v="619" actId="1076"/>
          <ac:picMkLst>
            <pc:docMk/>
            <pc:sldMk cId="2178265294" sldId="337"/>
            <ac:picMk id="4" creationId="{1485CE0D-083C-43F8-A0AF-F9ED3A58BCA4}"/>
          </ac:picMkLst>
        </pc:picChg>
      </pc:sldChg>
      <pc:sldChg chg="addSp modSp new mod modAnim">
        <pc:chgData name="Pascalle Cup" userId="abbe84a0-611b-406e-b251-e8b4b71c069a" providerId="ADAL" clId="{0E5FCE3E-D659-4C99-A124-1776406414A1}" dt="2022-01-27T14:42:56.214" v="673"/>
        <pc:sldMkLst>
          <pc:docMk/>
          <pc:sldMk cId="63034994" sldId="338"/>
        </pc:sldMkLst>
        <pc:picChg chg="add mod">
          <ac:chgData name="Pascalle Cup" userId="abbe84a0-611b-406e-b251-e8b4b71c069a" providerId="ADAL" clId="{0E5FCE3E-D659-4C99-A124-1776406414A1}" dt="2022-01-27T14:16:09.492" v="624" actId="14100"/>
          <ac:picMkLst>
            <pc:docMk/>
            <pc:sldMk cId="63034994" sldId="338"/>
            <ac:picMk id="2" creationId="{9401DC54-C7C5-43BE-BED7-8894DD3DD9AB}"/>
          </ac:picMkLst>
        </pc:picChg>
        <pc:picChg chg="add mod">
          <ac:chgData name="Pascalle Cup" userId="abbe84a0-611b-406e-b251-e8b4b71c069a" providerId="ADAL" clId="{0E5FCE3E-D659-4C99-A124-1776406414A1}" dt="2022-01-27T14:16:39.242" v="627" actId="14100"/>
          <ac:picMkLst>
            <pc:docMk/>
            <pc:sldMk cId="63034994" sldId="338"/>
            <ac:picMk id="4" creationId="{8DCAC2E6-FE37-4F9D-A6D2-24EC18A2739B}"/>
          </ac:picMkLst>
        </pc:picChg>
      </pc:sldChg>
      <pc:sldChg chg="addSp modSp new mod modAnim">
        <pc:chgData name="Pascalle Cup" userId="abbe84a0-611b-406e-b251-e8b4b71c069a" providerId="ADAL" clId="{0E5FCE3E-D659-4C99-A124-1776406414A1}" dt="2022-01-27T14:42:58.825" v="674"/>
        <pc:sldMkLst>
          <pc:docMk/>
          <pc:sldMk cId="2893065915" sldId="339"/>
        </pc:sldMkLst>
        <pc:picChg chg="add mod">
          <ac:chgData name="Pascalle Cup" userId="abbe84a0-611b-406e-b251-e8b4b71c069a" providerId="ADAL" clId="{0E5FCE3E-D659-4C99-A124-1776406414A1}" dt="2022-01-27T14:17:23.041" v="634" actId="1076"/>
          <ac:picMkLst>
            <pc:docMk/>
            <pc:sldMk cId="2893065915" sldId="339"/>
            <ac:picMk id="2" creationId="{2E3D8FF6-ECEC-4E5D-B2B3-C69A3C967F8D}"/>
          </ac:picMkLst>
        </pc:picChg>
        <pc:picChg chg="add mod">
          <ac:chgData name="Pascalle Cup" userId="abbe84a0-611b-406e-b251-e8b4b71c069a" providerId="ADAL" clId="{0E5FCE3E-D659-4C99-A124-1776406414A1}" dt="2022-01-27T14:17:28.937" v="637" actId="1076"/>
          <ac:picMkLst>
            <pc:docMk/>
            <pc:sldMk cId="2893065915" sldId="339"/>
            <ac:picMk id="4" creationId="{FE609940-B4AF-4093-A169-EE0369A9CC98}"/>
          </ac:picMkLst>
        </pc:picChg>
      </pc:sldChg>
      <pc:sldChg chg="addSp modSp new mod modAnim">
        <pc:chgData name="Pascalle Cup" userId="abbe84a0-611b-406e-b251-e8b4b71c069a" providerId="ADAL" clId="{0E5FCE3E-D659-4C99-A124-1776406414A1}" dt="2022-01-27T14:43:08.313" v="676"/>
        <pc:sldMkLst>
          <pc:docMk/>
          <pc:sldMk cId="341543782" sldId="340"/>
        </pc:sldMkLst>
        <pc:spChg chg="add mod">
          <ac:chgData name="Pascalle Cup" userId="abbe84a0-611b-406e-b251-e8b4b71c069a" providerId="ADAL" clId="{0E5FCE3E-D659-4C99-A124-1776406414A1}" dt="2022-01-27T14:42:34.460" v="669" actId="1076"/>
          <ac:spMkLst>
            <pc:docMk/>
            <pc:sldMk cId="341543782" sldId="340"/>
            <ac:spMk id="5" creationId="{EEFD35F8-FE3E-4199-AB6D-2DCF3A83D656}"/>
          </ac:spMkLst>
        </pc:spChg>
        <pc:picChg chg="add mod">
          <ac:chgData name="Pascalle Cup" userId="abbe84a0-611b-406e-b251-e8b4b71c069a" providerId="ADAL" clId="{0E5FCE3E-D659-4C99-A124-1776406414A1}" dt="2022-01-27T14:17:52.859" v="642" actId="1076"/>
          <ac:picMkLst>
            <pc:docMk/>
            <pc:sldMk cId="341543782" sldId="340"/>
            <ac:picMk id="2" creationId="{DE2CAB83-00CE-42B1-9765-82648AC5E59D}"/>
          </ac:picMkLst>
        </pc:picChg>
        <pc:picChg chg="add mod ord">
          <ac:chgData name="Pascalle Cup" userId="abbe84a0-611b-406e-b251-e8b4b71c069a" providerId="ADAL" clId="{0E5FCE3E-D659-4C99-A124-1776406414A1}" dt="2022-01-27T14:42:38.702" v="670" actId="166"/>
          <ac:picMkLst>
            <pc:docMk/>
            <pc:sldMk cId="341543782" sldId="340"/>
            <ac:picMk id="4" creationId="{F95989C5-BE4A-4535-BCC3-AA51E0BB5599}"/>
          </ac:picMkLst>
        </pc:picChg>
      </pc:sldChg>
      <pc:sldChg chg="del">
        <pc:chgData name="Pascalle Cup" userId="abbe84a0-611b-406e-b251-e8b4b71c069a" providerId="ADAL" clId="{0E5FCE3E-D659-4C99-A124-1776406414A1}" dt="2022-01-27T15:23:29.138" v="678" actId="47"/>
        <pc:sldMkLst>
          <pc:docMk/>
          <pc:sldMk cId="3909284724" sldId="341"/>
        </pc:sldMkLst>
      </pc:sldChg>
      <pc:sldChg chg="modSp">
        <pc:chgData name="Pascalle Cup" userId="abbe84a0-611b-406e-b251-e8b4b71c069a" providerId="ADAL" clId="{0E5FCE3E-D659-4C99-A124-1776406414A1}" dt="2022-01-31T15:49:27.236" v="1729" actId="113"/>
        <pc:sldMkLst>
          <pc:docMk/>
          <pc:sldMk cId="712809152" sldId="342"/>
        </pc:sldMkLst>
        <pc:spChg chg="mod">
          <ac:chgData name="Pascalle Cup" userId="abbe84a0-611b-406e-b251-e8b4b71c069a" providerId="ADAL" clId="{0E5FCE3E-D659-4C99-A124-1776406414A1}" dt="2022-01-31T15:49:27.236" v="1729" actId="113"/>
          <ac:spMkLst>
            <pc:docMk/>
            <pc:sldMk cId="712809152" sldId="342"/>
            <ac:spMk id="4" creationId="{10F2A56B-180B-45BD-B439-A16B6F7FB757}"/>
          </ac:spMkLst>
        </pc:spChg>
      </pc:sldChg>
      <pc:sldChg chg="del">
        <pc:chgData name="Pascalle Cup" userId="abbe84a0-611b-406e-b251-e8b4b71c069a" providerId="ADAL" clId="{0E5FCE3E-D659-4C99-A124-1776406414A1}" dt="2022-01-31T15:48:08.046" v="1560" actId="47"/>
        <pc:sldMkLst>
          <pc:docMk/>
          <pc:sldMk cId="4155949733" sldId="343"/>
        </pc:sldMkLst>
      </pc:sldChg>
      <pc:sldChg chg="addSp modSp mod modAnim delDesignElem">
        <pc:chgData name="Pascalle Cup" userId="abbe84a0-611b-406e-b251-e8b4b71c069a" providerId="ADAL" clId="{0E5FCE3E-D659-4C99-A124-1776406414A1}" dt="2022-01-31T15:49:02.458" v="1728"/>
        <pc:sldMkLst>
          <pc:docMk/>
          <pc:sldMk cId="3760349960" sldId="344"/>
        </pc:sldMkLst>
        <pc:spChg chg="add mod">
          <ac:chgData name="Pascalle Cup" userId="abbe84a0-611b-406e-b251-e8b4b71c069a" providerId="ADAL" clId="{0E5FCE3E-D659-4C99-A124-1776406414A1}" dt="2022-01-31T15:49:00.560" v="1727" actId="1076"/>
          <ac:spMkLst>
            <pc:docMk/>
            <pc:sldMk cId="3760349960" sldId="344"/>
            <ac:spMk id="6" creationId="{F846A22A-E1D7-439D-A542-797CEB9CB188}"/>
          </ac:spMkLst>
        </pc:spChg>
        <pc:picChg chg="mod">
          <ac:chgData name="Pascalle Cup" userId="abbe84a0-611b-406e-b251-e8b4b71c069a" providerId="ADAL" clId="{0E5FCE3E-D659-4C99-A124-1776406414A1}" dt="2022-01-31T15:48:14.504" v="1562" actId="1076"/>
          <ac:picMkLst>
            <pc:docMk/>
            <pc:sldMk cId="3760349960" sldId="344"/>
            <ac:picMk id="2" creationId="{58F68E3A-6E7C-4AF9-87AC-403393949933}"/>
          </ac:picMkLst>
        </pc:picChg>
      </pc:sldChg>
      <pc:sldChg chg="addSp delSp modSp new mod modAnim">
        <pc:chgData name="Pascalle Cup" userId="abbe84a0-611b-406e-b251-e8b4b71c069a" providerId="ADAL" clId="{0E5FCE3E-D659-4C99-A124-1776406414A1}" dt="2022-02-06T15:04:04.499" v="2576"/>
        <pc:sldMkLst>
          <pc:docMk/>
          <pc:sldMk cId="1159610150" sldId="345"/>
        </pc:sldMkLst>
        <pc:spChg chg="add mod">
          <ac:chgData name="Pascalle Cup" userId="abbe84a0-611b-406e-b251-e8b4b71c069a" providerId="ADAL" clId="{0E5FCE3E-D659-4C99-A124-1776406414A1}" dt="2022-01-31T15:39:05.054" v="1095" actId="1076"/>
          <ac:spMkLst>
            <pc:docMk/>
            <pc:sldMk cId="1159610150" sldId="345"/>
            <ac:spMk id="3" creationId="{3A2D887D-C53A-4831-A8E3-68D7D11E129F}"/>
          </ac:spMkLst>
        </pc:spChg>
        <pc:spChg chg="add mod">
          <ac:chgData name="Pascalle Cup" userId="abbe84a0-611b-406e-b251-e8b4b71c069a" providerId="ADAL" clId="{0E5FCE3E-D659-4C99-A124-1776406414A1}" dt="2022-01-31T15:39:08.741" v="1096" actId="1076"/>
          <ac:spMkLst>
            <pc:docMk/>
            <pc:sldMk cId="1159610150" sldId="345"/>
            <ac:spMk id="5" creationId="{4B674582-9D55-4BF0-9A0F-CA2831846EDC}"/>
          </ac:spMkLst>
        </pc:spChg>
        <pc:spChg chg="add mod">
          <ac:chgData name="Pascalle Cup" userId="abbe84a0-611b-406e-b251-e8b4b71c069a" providerId="ADAL" clId="{0E5FCE3E-D659-4C99-A124-1776406414A1}" dt="2022-01-31T15:39:12.559" v="1097" actId="1076"/>
          <ac:spMkLst>
            <pc:docMk/>
            <pc:sldMk cId="1159610150" sldId="345"/>
            <ac:spMk id="7" creationId="{5DAB9B9A-115A-4757-9617-4FF6EFD7A2CA}"/>
          </ac:spMkLst>
        </pc:spChg>
        <pc:spChg chg="add mod">
          <ac:chgData name="Pascalle Cup" userId="abbe84a0-611b-406e-b251-e8b4b71c069a" providerId="ADAL" clId="{0E5FCE3E-D659-4C99-A124-1776406414A1}" dt="2022-01-31T15:39:15.446" v="1098" actId="1076"/>
          <ac:spMkLst>
            <pc:docMk/>
            <pc:sldMk cId="1159610150" sldId="345"/>
            <ac:spMk id="9" creationId="{35A56A19-F1A6-418D-B39D-1BC8D43E9618}"/>
          </ac:spMkLst>
        </pc:spChg>
        <pc:spChg chg="add mod">
          <ac:chgData name="Pascalle Cup" userId="abbe84a0-611b-406e-b251-e8b4b71c069a" providerId="ADAL" clId="{0E5FCE3E-D659-4C99-A124-1776406414A1}" dt="2022-01-31T15:41:32.182" v="1238" actId="1076"/>
          <ac:spMkLst>
            <pc:docMk/>
            <pc:sldMk cId="1159610150" sldId="345"/>
            <ac:spMk id="11" creationId="{7D0B8434-C0FA-4D36-8BCD-FA7B92FFEBCF}"/>
          </ac:spMkLst>
        </pc:spChg>
        <pc:spChg chg="add mod">
          <ac:chgData name="Pascalle Cup" userId="abbe84a0-611b-406e-b251-e8b4b71c069a" providerId="ADAL" clId="{0E5FCE3E-D659-4C99-A124-1776406414A1}" dt="2022-01-31T15:41:33.814" v="1239" actId="1076"/>
          <ac:spMkLst>
            <pc:docMk/>
            <pc:sldMk cId="1159610150" sldId="345"/>
            <ac:spMk id="13" creationId="{B392EAB3-5515-47D2-B7CA-55105212BCA9}"/>
          </ac:spMkLst>
        </pc:spChg>
        <pc:spChg chg="add mod">
          <ac:chgData name="Pascalle Cup" userId="abbe84a0-611b-406e-b251-e8b4b71c069a" providerId="ADAL" clId="{0E5FCE3E-D659-4C99-A124-1776406414A1}" dt="2022-01-31T15:41:37.837" v="1240" actId="1076"/>
          <ac:spMkLst>
            <pc:docMk/>
            <pc:sldMk cId="1159610150" sldId="345"/>
            <ac:spMk id="15" creationId="{25DF29CE-5499-4418-82E7-2EAAEA5039BD}"/>
          </ac:spMkLst>
        </pc:spChg>
        <pc:spChg chg="add mod">
          <ac:chgData name="Pascalle Cup" userId="abbe84a0-611b-406e-b251-e8b4b71c069a" providerId="ADAL" clId="{0E5FCE3E-D659-4C99-A124-1776406414A1}" dt="2022-01-31T15:41:39.622" v="1241" actId="1076"/>
          <ac:spMkLst>
            <pc:docMk/>
            <pc:sldMk cId="1159610150" sldId="345"/>
            <ac:spMk id="17" creationId="{12535673-E02C-43CD-B7D8-1FC74A445FED}"/>
          </ac:spMkLst>
        </pc:spChg>
        <pc:spChg chg="add mod">
          <ac:chgData name="Pascalle Cup" userId="abbe84a0-611b-406e-b251-e8b4b71c069a" providerId="ADAL" clId="{0E5FCE3E-D659-4C99-A124-1776406414A1}" dt="2022-01-31T15:39:38.789" v="1105" actId="1076"/>
          <ac:spMkLst>
            <pc:docMk/>
            <pc:sldMk cId="1159610150" sldId="345"/>
            <ac:spMk id="19" creationId="{EB473EF1-7AD5-4C03-8BAD-6F12ED100E30}"/>
          </ac:spMkLst>
        </pc:spChg>
        <pc:spChg chg="add mod">
          <ac:chgData name="Pascalle Cup" userId="abbe84a0-611b-406e-b251-e8b4b71c069a" providerId="ADAL" clId="{0E5FCE3E-D659-4C99-A124-1776406414A1}" dt="2022-01-31T15:41:47.582" v="1243" actId="1076"/>
          <ac:spMkLst>
            <pc:docMk/>
            <pc:sldMk cId="1159610150" sldId="345"/>
            <ac:spMk id="21" creationId="{7AEDE96A-C291-4477-9D0A-0E450D8741A1}"/>
          </ac:spMkLst>
        </pc:spChg>
        <pc:spChg chg="add del mod">
          <ac:chgData name="Pascalle Cup" userId="abbe84a0-611b-406e-b251-e8b4b71c069a" providerId="ADAL" clId="{0E5FCE3E-D659-4C99-A124-1776406414A1}" dt="2022-01-31T15:40:22.516" v="1110"/>
          <ac:spMkLst>
            <pc:docMk/>
            <pc:sldMk cId="1159610150" sldId="345"/>
            <ac:spMk id="22" creationId="{333C0E0C-7656-4696-85E6-A47219A3BD08}"/>
          </ac:spMkLst>
        </pc:spChg>
        <pc:spChg chg="add mod">
          <ac:chgData name="Pascalle Cup" userId="abbe84a0-611b-406e-b251-e8b4b71c069a" providerId="ADAL" clId="{0E5FCE3E-D659-4C99-A124-1776406414A1}" dt="2022-01-31T15:41:23.979" v="1237" actId="6549"/>
          <ac:spMkLst>
            <pc:docMk/>
            <pc:sldMk cId="1159610150" sldId="345"/>
            <ac:spMk id="23" creationId="{5D1D3CA6-28AD-451A-80D2-5A6EF6CCE8F4}"/>
          </ac:spMkLst>
        </pc:spChg>
        <pc:spChg chg="add del mod">
          <ac:chgData name="Pascalle Cup" userId="abbe84a0-611b-406e-b251-e8b4b71c069a" providerId="ADAL" clId="{0E5FCE3E-D659-4C99-A124-1776406414A1}" dt="2022-01-31T15:42:32.299" v="1292" actId="478"/>
          <ac:spMkLst>
            <pc:docMk/>
            <pc:sldMk cId="1159610150" sldId="345"/>
            <ac:spMk id="24" creationId="{46BF7118-2E34-4FCF-96C6-9AD852776BD2}"/>
          </ac:spMkLst>
        </pc:spChg>
        <pc:spChg chg="add mod">
          <ac:chgData name="Pascalle Cup" userId="abbe84a0-611b-406e-b251-e8b4b71c069a" providerId="ADAL" clId="{0E5FCE3E-D659-4C99-A124-1776406414A1}" dt="2022-01-31T15:53:57.083" v="2310" actId="207"/>
          <ac:spMkLst>
            <pc:docMk/>
            <pc:sldMk cId="1159610150" sldId="345"/>
            <ac:spMk id="25" creationId="{2D659FCC-9A62-448D-BC2C-A6CA8945DE78}"/>
          </ac:spMkLst>
        </pc:spChg>
      </pc:sldChg>
      <pc:sldChg chg="addSp modSp new mod modAnim">
        <pc:chgData name="Pascalle Cup" userId="abbe84a0-611b-406e-b251-e8b4b71c069a" providerId="ADAL" clId="{0E5FCE3E-D659-4C99-A124-1776406414A1}" dt="2022-02-06T15:05:58.542" v="2588" actId="20577"/>
        <pc:sldMkLst>
          <pc:docMk/>
          <pc:sldMk cId="222407443" sldId="346"/>
        </pc:sldMkLst>
        <pc:spChg chg="add mod">
          <ac:chgData name="Pascalle Cup" userId="abbe84a0-611b-406e-b251-e8b4b71c069a" providerId="ADAL" clId="{0E5FCE3E-D659-4C99-A124-1776406414A1}" dt="2022-01-31T15:43:36.852" v="1321" actId="14100"/>
          <ac:spMkLst>
            <pc:docMk/>
            <pc:sldMk cId="222407443" sldId="346"/>
            <ac:spMk id="2" creationId="{7AAC9844-67A1-4337-A9A9-CA462E87543A}"/>
          </ac:spMkLst>
        </pc:spChg>
        <pc:spChg chg="add mod">
          <ac:chgData name="Pascalle Cup" userId="abbe84a0-611b-406e-b251-e8b4b71c069a" providerId="ADAL" clId="{0E5FCE3E-D659-4C99-A124-1776406414A1}" dt="2022-02-06T15:05:58.542" v="2588" actId="20577"/>
          <ac:spMkLst>
            <pc:docMk/>
            <pc:sldMk cId="222407443" sldId="346"/>
            <ac:spMk id="6" creationId="{FB8E8747-435B-4909-8E97-81A600BD535E}"/>
          </ac:spMkLst>
        </pc:spChg>
        <pc:spChg chg="add mod">
          <ac:chgData name="Pascalle Cup" userId="abbe84a0-611b-406e-b251-e8b4b71c069a" providerId="ADAL" clId="{0E5FCE3E-D659-4C99-A124-1776406414A1}" dt="2022-01-31T15:53:51.709" v="2309" actId="207"/>
          <ac:spMkLst>
            <pc:docMk/>
            <pc:sldMk cId="222407443" sldId="346"/>
            <ac:spMk id="7" creationId="{34C9974D-29C7-43E2-AA54-B8C32FD11C19}"/>
          </ac:spMkLst>
        </pc:spChg>
        <pc:picChg chg="add mod modCrop">
          <ac:chgData name="Pascalle Cup" userId="abbe84a0-611b-406e-b251-e8b4b71c069a" providerId="ADAL" clId="{0E5FCE3E-D659-4C99-A124-1776406414A1}" dt="2022-01-31T15:43:42.204" v="1323" actId="14100"/>
          <ac:picMkLst>
            <pc:docMk/>
            <pc:sldMk cId="222407443" sldId="346"/>
            <ac:picMk id="4" creationId="{C391973B-B1DE-414C-8AE3-336BB6054858}"/>
          </ac:picMkLst>
        </pc:picChg>
      </pc:sldChg>
      <pc:sldChg chg="addSp delSp modSp new mod setBg">
        <pc:chgData name="Pascalle Cup" userId="abbe84a0-611b-406e-b251-e8b4b71c069a" providerId="ADAL" clId="{0E5FCE3E-D659-4C99-A124-1776406414A1}" dt="2022-01-31T15:53:33.321" v="2308" actId="20577"/>
        <pc:sldMkLst>
          <pc:docMk/>
          <pc:sldMk cId="1872970251" sldId="347"/>
        </pc:sldMkLst>
        <pc:spChg chg="add mod">
          <ac:chgData name="Pascalle Cup" userId="abbe84a0-611b-406e-b251-e8b4b71c069a" providerId="ADAL" clId="{0E5FCE3E-D659-4C99-A124-1776406414A1}" dt="2022-01-31T15:53:19.637" v="2299" actId="26606"/>
          <ac:spMkLst>
            <pc:docMk/>
            <pc:sldMk cId="1872970251" sldId="347"/>
            <ac:spMk id="2" creationId="{5B2D26AC-3117-475E-AF7C-70972EEA4C13}"/>
          </ac:spMkLst>
        </pc:spChg>
        <pc:spChg chg="add del mod">
          <ac:chgData name="Pascalle Cup" userId="abbe84a0-611b-406e-b251-e8b4b71c069a" providerId="ADAL" clId="{0E5FCE3E-D659-4C99-A124-1776406414A1}" dt="2022-01-31T15:53:02.021" v="2295" actId="26606"/>
          <ac:spMkLst>
            <pc:docMk/>
            <pc:sldMk cId="1872970251" sldId="347"/>
            <ac:spMk id="3" creationId="{FADEED63-E681-4E8D-80F0-529070746325}"/>
          </ac:spMkLst>
        </pc:spChg>
        <pc:spChg chg="add del">
          <ac:chgData name="Pascalle Cup" userId="abbe84a0-611b-406e-b251-e8b4b71c069a" providerId="ADAL" clId="{0E5FCE3E-D659-4C99-A124-1776406414A1}" dt="2022-01-31T15:53:01.958" v="2294" actId="26606"/>
          <ac:spMkLst>
            <pc:docMk/>
            <pc:sldMk cId="1872970251" sldId="347"/>
            <ac:spMk id="9" creationId="{2D6FBB9D-1CAA-4D05-AB33-BABDFE17B843}"/>
          </ac:spMkLst>
        </pc:spChg>
        <pc:spChg chg="add del">
          <ac:chgData name="Pascalle Cup" userId="abbe84a0-611b-406e-b251-e8b4b71c069a" providerId="ADAL" clId="{0E5FCE3E-D659-4C99-A124-1776406414A1}" dt="2022-01-31T15:53:01.958" v="2294" actId="26606"/>
          <ac:spMkLst>
            <pc:docMk/>
            <pc:sldMk cId="1872970251" sldId="347"/>
            <ac:spMk id="11" creationId="{04727B71-B4B6-4823-80A1-68C40B475118}"/>
          </ac:spMkLst>
        </pc:spChg>
        <pc:spChg chg="add del">
          <ac:chgData name="Pascalle Cup" userId="abbe84a0-611b-406e-b251-e8b4b71c069a" providerId="ADAL" clId="{0E5FCE3E-D659-4C99-A124-1776406414A1}" dt="2022-01-31T15:53:01.958" v="2294" actId="26606"/>
          <ac:spMkLst>
            <pc:docMk/>
            <pc:sldMk cId="1872970251" sldId="347"/>
            <ac:spMk id="13" creationId="{79A6DB05-9FB5-4B07-8675-74C23D4FD89D}"/>
          </ac:spMkLst>
        </pc:spChg>
        <pc:spChg chg="add del">
          <ac:chgData name="Pascalle Cup" userId="abbe84a0-611b-406e-b251-e8b4b71c069a" providerId="ADAL" clId="{0E5FCE3E-D659-4C99-A124-1776406414A1}" dt="2022-01-31T15:53:01.958" v="2294" actId="26606"/>
          <ac:spMkLst>
            <pc:docMk/>
            <pc:sldMk cId="1872970251" sldId="347"/>
            <ac:spMk id="15" creationId="{44AD29B6-BF3B-4407-9E75-52DF8E3B29F1}"/>
          </ac:spMkLst>
        </pc:spChg>
        <pc:spChg chg="add del">
          <ac:chgData name="Pascalle Cup" userId="abbe84a0-611b-406e-b251-e8b4b71c069a" providerId="ADAL" clId="{0E5FCE3E-D659-4C99-A124-1776406414A1}" dt="2022-01-31T15:53:01.958" v="2294" actId="26606"/>
          <ac:spMkLst>
            <pc:docMk/>
            <pc:sldMk cId="1872970251" sldId="347"/>
            <ac:spMk id="17" creationId="{55F8BA08-3E38-4B70-B93A-74F08E092206}"/>
          </ac:spMkLst>
        </pc:spChg>
        <pc:spChg chg="add del">
          <ac:chgData name="Pascalle Cup" userId="abbe84a0-611b-406e-b251-e8b4b71c069a" providerId="ADAL" clId="{0E5FCE3E-D659-4C99-A124-1776406414A1}" dt="2022-01-31T15:53:01.958" v="2294" actId="26606"/>
          <ac:spMkLst>
            <pc:docMk/>
            <pc:sldMk cId="1872970251" sldId="347"/>
            <ac:spMk id="19" creationId="{357F1B33-79AB-4A71-8CEC-4546D709B8C8}"/>
          </ac:spMkLst>
        </pc:spChg>
        <pc:spChg chg="add del">
          <ac:chgData name="Pascalle Cup" userId="abbe84a0-611b-406e-b251-e8b4b71c069a" providerId="ADAL" clId="{0E5FCE3E-D659-4C99-A124-1776406414A1}" dt="2022-01-31T15:53:19.637" v="2299" actId="26606"/>
          <ac:spMkLst>
            <pc:docMk/>
            <pc:sldMk cId="1872970251" sldId="347"/>
            <ac:spMk id="21" creationId="{2D6FBB9D-1CAA-4D05-AB33-BABDFE17B843}"/>
          </ac:spMkLst>
        </pc:spChg>
        <pc:spChg chg="add del">
          <ac:chgData name="Pascalle Cup" userId="abbe84a0-611b-406e-b251-e8b4b71c069a" providerId="ADAL" clId="{0E5FCE3E-D659-4C99-A124-1776406414A1}" dt="2022-01-31T15:53:19.637" v="2299" actId="26606"/>
          <ac:spMkLst>
            <pc:docMk/>
            <pc:sldMk cId="1872970251" sldId="347"/>
            <ac:spMk id="22" creationId="{04727B71-B4B6-4823-80A1-68C40B475118}"/>
          </ac:spMkLst>
        </pc:spChg>
        <pc:spChg chg="add del">
          <ac:chgData name="Pascalle Cup" userId="abbe84a0-611b-406e-b251-e8b4b71c069a" providerId="ADAL" clId="{0E5FCE3E-D659-4C99-A124-1776406414A1}" dt="2022-01-31T15:53:19.637" v="2299" actId="26606"/>
          <ac:spMkLst>
            <pc:docMk/>
            <pc:sldMk cId="1872970251" sldId="347"/>
            <ac:spMk id="23" creationId="{79A6DB05-9FB5-4B07-8675-74C23D4FD89D}"/>
          </ac:spMkLst>
        </pc:spChg>
        <pc:spChg chg="add del">
          <ac:chgData name="Pascalle Cup" userId="abbe84a0-611b-406e-b251-e8b4b71c069a" providerId="ADAL" clId="{0E5FCE3E-D659-4C99-A124-1776406414A1}" dt="2022-01-31T15:53:19.637" v="2299" actId="26606"/>
          <ac:spMkLst>
            <pc:docMk/>
            <pc:sldMk cId="1872970251" sldId="347"/>
            <ac:spMk id="24" creationId="{53B021B3-DE93-4AB7-8A18-CF5F1CED88B8}"/>
          </ac:spMkLst>
        </pc:spChg>
        <pc:spChg chg="add del">
          <ac:chgData name="Pascalle Cup" userId="abbe84a0-611b-406e-b251-e8b4b71c069a" providerId="ADAL" clId="{0E5FCE3E-D659-4C99-A124-1776406414A1}" dt="2022-01-31T15:53:19.637" v="2299" actId="26606"/>
          <ac:spMkLst>
            <pc:docMk/>
            <pc:sldMk cId="1872970251" sldId="347"/>
            <ac:spMk id="25" creationId="{52D502E5-F6B4-4D58-B4AE-FC466FF15EE8}"/>
          </ac:spMkLst>
        </pc:spChg>
        <pc:spChg chg="add del">
          <ac:chgData name="Pascalle Cup" userId="abbe84a0-611b-406e-b251-e8b4b71c069a" providerId="ADAL" clId="{0E5FCE3E-D659-4C99-A124-1776406414A1}" dt="2022-01-31T15:53:19.637" v="2299" actId="26606"/>
          <ac:spMkLst>
            <pc:docMk/>
            <pc:sldMk cId="1872970251" sldId="347"/>
            <ac:spMk id="26" creationId="{9DECDBF4-02B6-4BB4-B65B-B8107AD6A9E8}"/>
          </ac:spMkLst>
        </pc:spChg>
        <pc:spChg chg="add del">
          <ac:chgData name="Pascalle Cup" userId="abbe84a0-611b-406e-b251-e8b4b71c069a" providerId="ADAL" clId="{0E5FCE3E-D659-4C99-A124-1776406414A1}" dt="2022-01-31T15:53:19.595" v="2298" actId="26606"/>
          <ac:spMkLst>
            <pc:docMk/>
            <pc:sldMk cId="1872970251" sldId="347"/>
            <ac:spMk id="32" creationId="{2D6FBB9D-1CAA-4D05-AB33-BABDFE17B843}"/>
          </ac:spMkLst>
        </pc:spChg>
        <pc:spChg chg="add del">
          <ac:chgData name="Pascalle Cup" userId="abbe84a0-611b-406e-b251-e8b4b71c069a" providerId="ADAL" clId="{0E5FCE3E-D659-4C99-A124-1776406414A1}" dt="2022-01-31T15:53:19.595" v="2298" actId="26606"/>
          <ac:spMkLst>
            <pc:docMk/>
            <pc:sldMk cId="1872970251" sldId="347"/>
            <ac:spMk id="34" creationId="{04727B71-B4B6-4823-80A1-68C40B475118}"/>
          </ac:spMkLst>
        </pc:spChg>
        <pc:spChg chg="add del">
          <ac:chgData name="Pascalle Cup" userId="abbe84a0-611b-406e-b251-e8b4b71c069a" providerId="ADAL" clId="{0E5FCE3E-D659-4C99-A124-1776406414A1}" dt="2022-01-31T15:53:19.595" v="2298" actId="26606"/>
          <ac:spMkLst>
            <pc:docMk/>
            <pc:sldMk cId="1872970251" sldId="347"/>
            <ac:spMk id="36" creationId="{79A6DB05-9FB5-4B07-8675-74C23D4FD89D}"/>
          </ac:spMkLst>
        </pc:spChg>
        <pc:spChg chg="add del">
          <ac:chgData name="Pascalle Cup" userId="abbe84a0-611b-406e-b251-e8b4b71c069a" providerId="ADAL" clId="{0E5FCE3E-D659-4C99-A124-1776406414A1}" dt="2022-01-31T15:53:19.595" v="2298" actId="26606"/>
          <ac:spMkLst>
            <pc:docMk/>
            <pc:sldMk cId="1872970251" sldId="347"/>
            <ac:spMk id="38" creationId="{7517A47C-B2E5-4B79-8061-D74B1311AF6E}"/>
          </ac:spMkLst>
        </pc:spChg>
        <pc:spChg chg="add del">
          <ac:chgData name="Pascalle Cup" userId="abbe84a0-611b-406e-b251-e8b4b71c069a" providerId="ADAL" clId="{0E5FCE3E-D659-4C99-A124-1776406414A1}" dt="2022-01-31T15:53:19.595" v="2298" actId="26606"/>
          <ac:spMkLst>
            <pc:docMk/>
            <pc:sldMk cId="1872970251" sldId="347"/>
            <ac:spMk id="40" creationId="{C505E780-2083-4CB5-A42A-5E0E2908ECC3}"/>
          </ac:spMkLst>
        </pc:spChg>
        <pc:spChg chg="add del">
          <ac:chgData name="Pascalle Cup" userId="abbe84a0-611b-406e-b251-e8b4b71c069a" providerId="ADAL" clId="{0E5FCE3E-D659-4C99-A124-1776406414A1}" dt="2022-01-31T15:53:19.595" v="2298" actId="26606"/>
          <ac:spMkLst>
            <pc:docMk/>
            <pc:sldMk cId="1872970251" sldId="347"/>
            <ac:spMk id="42" creationId="{D2C0AE1C-0118-41AE-8A10-7CDCBF10E96F}"/>
          </ac:spMkLst>
        </pc:spChg>
        <pc:spChg chg="add del">
          <ac:chgData name="Pascalle Cup" userId="abbe84a0-611b-406e-b251-e8b4b71c069a" providerId="ADAL" clId="{0E5FCE3E-D659-4C99-A124-1776406414A1}" dt="2022-01-31T15:53:19.595" v="2298" actId="26606"/>
          <ac:spMkLst>
            <pc:docMk/>
            <pc:sldMk cId="1872970251" sldId="347"/>
            <ac:spMk id="44" creationId="{463EEC44-1BA3-44ED-81FC-A644B04B2A44}"/>
          </ac:spMkLst>
        </pc:spChg>
        <pc:spChg chg="add">
          <ac:chgData name="Pascalle Cup" userId="abbe84a0-611b-406e-b251-e8b4b71c069a" providerId="ADAL" clId="{0E5FCE3E-D659-4C99-A124-1776406414A1}" dt="2022-01-31T15:53:19.637" v="2299" actId="26606"/>
          <ac:spMkLst>
            <pc:docMk/>
            <pc:sldMk cId="1872970251" sldId="347"/>
            <ac:spMk id="46" creationId="{2D6FBB9D-1CAA-4D05-AB33-BABDFE17B843}"/>
          </ac:spMkLst>
        </pc:spChg>
        <pc:spChg chg="add">
          <ac:chgData name="Pascalle Cup" userId="abbe84a0-611b-406e-b251-e8b4b71c069a" providerId="ADAL" clId="{0E5FCE3E-D659-4C99-A124-1776406414A1}" dt="2022-01-31T15:53:19.637" v="2299" actId="26606"/>
          <ac:spMkLst>
            <pc:docMk/>
            <pc:sldMk cId="1872970251" sldId="347"/>
            <ac:spMk id="47" creationId="{04727B71-B4B6-4823-80A1-68C40B475118}"/>
          </ac:spMkLst>
        </pc:spChg>
        <pc:spChg chg="add">
          <ac:chgData name="Pascalle Cup" userId="abbe84a0-611b-406e-b251-e8b4b71c069a" providerId="ADAL" clId="{0E5FCE3E-D659-4C99-A124-1776406414A1}" dt="2022-01-31T15:53:19.637" v="2299" actId="26606"/>
          <ac:spMkLst>
            <pc:docMk/>
            <pc:sldMk cId="1872970251" sldId="347"/>
            <ac:spMk id="48" creationId="{79A6DB05-9FB5-4B07-8675-74C23D4FD89D}"/>
          </ac:spMkLst>
        </pc:spChg>
        <pc:spChg chg="add">
          <ac:chgData name="Pascalle Cup" userId="abbe84a0-611b-406e-b251-e8b4b71c069a" providerId="ADAL" clId="{0E5FCE3E-D659-4C99-A124-1776406414A1}" dt="2022-01-31T15:53:19.637" v="2299" actId="26606"/>
          <ac:spMkLst>
            <pc:docMk/>
            <pc:sldMk cId="1872970251" sldId="347"/>
            <ac:spMk id="49" creationId="{AFF8D2E5-2C4E-47B1-930B-6C82B7C31331}"/>
          </ac:spMkLst>
        </pc:spChg>
        <pc:spChg chg="add">
          <ac:chgData name="Pascalle Cup" userId="abbe84a0-611b-406e-b251-e8b4b71c069a" providerId="ADAL" clId="{0E5FCE3E-D659-4C99-A124-1776406414A1}" dt="2022-01-31T15:53:19.637" v="2299" actId="26606"/>
          <ac:spMkLst>
            <pc:docMk/>
            <pc:sldMk cId="1872970251" sldId="347"/>
            <ac:spMk id="50" creationId="{801E4ADA-0EA9-4930-846E-3C11E8BED6DD}"/>
          </ac:spMkLst>
        </pc:spChg>
        <pc:spChg chg="add">
          <ac:chgData name="Pascalle Cup" userId="abbe84a0-611b-406e-b251-e8b4b71c069a" providerId="ADAL" clId="{0E5FCE3E-D659-4C99-A124-1776406414A1}" dt="2022-01-31T15:53:19.637" v="2299" actId="26606"/>
          <ac:spMkLst>
            <pc:docMk/>
            <pc:sldMk cId="1872970251" sldId="347"/>
            <ac:spMk id="51" creationId="{FB92FFCE-0C90-454E-AA25-D4EE9A6C39C5}"/>
          </ac:spMkLst>
        </pc:spChg>
        <pc:graphicFrameChg chg="add del">
          <ac:chgData name="Pascalle Cup" userId="abbe84a0-611b-406e-b251-e8b4b71c069a" providerId="ADAL" clId="{0E5FCE3E-D659-4C99-A124-1776406414A1}" dt="2022-01-31T15:53:01.958" v="2294" actId="26606"/>
          <ac:graphicFrameMkLst>
            <pc:docMk/>
            <pc:sldMk cId="1872970251" sldId="347"/>
            <ac:graphicFrameMk id="5" creationId="{8270E432-D691-4228-8C65-A6E83E8FA7C4}"/>
          </ac:graphicFrameMkLst>
        </pc:graphicFrameChg>
        <pc:graphicFrameChg chg="add mod modGraphic">
          <ac:chgData name="Pascalle Cup" userId="abbe84a0-611b-406e-b251-e8b4b71c069a" providerId="ADAL" clId="{0E5FCE3E-D659-4C99-A124-1776406414A1}" dt="2022-01-31T15:53:33.321" v="2308" actId="20577"/>
          <ac:graphicFrameMkLst>
            <pc:docMk/>
            <pc:sldMk cId="1872970251" sldId="347"/>
            <ac:graphicFrameMk id="27" creationId="{A67DF36D-64F8-44C9-871E-C602F09FE57D}"/>
          </ac:graphicFrameMkLst>
        </pc:graphicFrameChg>
      </pc:sldChg>
      <pc:sldChg chg="addSp modSp new mod">
        <pc:chgData name="Pascalle Cup" userId="abbe84a0-611b-406e-b251-e8b4b71c069a" providerId="ADAL" clId="{0E5FCE3E-D659-4C99-A124-1776406414A1}" dt="2022-02-06T15:02:02.414" v="2556" actId="20577"/>
        <pc:sldMkLst>
          <pc:docMk/>
          <pc:sldMk cId="3633344376" sldId="348"/>
        </pc:sldMkLst>
        <pc:spChg chg="add mod">
          <ac:chgData name="Pascalle Cup" userId="abbe84a0-611b-406e-b251-e8b4b71c069a" providerId="ADAL" clId="{0E5FCE3E-D659-4C99-A124-1776406414A1}" dt="2022-02-06T15:02:02.414" v="2556" actId="20577"/>
          <ac:spMkLst>
            <pc:docMk/>
            <pc:sldMk cId="3633344376" sldId="348"/>
            <ac:spMk id="2" creationId="{B771ECF3-B46B-4229-AC16-BA9534D16997}"/>
          </ac:spMkLst>
        </pc:spChg>
      </pc:sldChg>
      <pc:sldChg chg="addSp modSp new mod modAnim">
        <pc:chgData name="Pascalle Cup" userId="abbe84a0-611b-406e-b251-e8b4b71c069a" providerId="ADAL" clId="{0E5FCE3E-D659-4C99-A124-1776406414A1}" dt="2022-02-06T15:27:51.809" v="2910"/>
        <pc:sldMkLst>
          <pc:docMk/>
          <pc:sldMk cId="1027781964" sldId="349"/>
        </pc:sldMkLst>
        <pc:spChg chg="add mod">
          <ac:chgData name="Pascalle Cup" userId="abbe84a0-611b-406e-b251-e8b4b71c069a" providerId="ADAL" clId="{0E5FCE3E-D659-4C99-A124-1776406414A1}" dt="2022-02-06T15:27:22.939" v="2906" actId="1076"/>
          <ac:spMkLst>
            <pc:docMk/>
            <pc:sldMk cId="1027781964" sldId="349"/>
            <ac:spMk id="2" creationId="{95DB4644-02C7-4E5A-BA5C-B93B06F61D7F}"/>
          </ac:spMkLst>
        </pc:spChg>
        <pc:spChg chg="add mod">
          <ac:chgData name="Pascalle Cup" userId="abbe84a0-611b-406e-b251-e8b4b71c069a" providerId="ADAL" clId="{0E5FCE3E-D659-4C99-A124-1776406414A1}" dt="2022-02-06T15:27:48.099" v="2909" actId="1076"/>
          <ac:spMkLst>
            <pc:docMk/>
            <pc:sldMk cId="1027781964" sldId="349"/>
            <ac:spMk id="3" creationId="{4A692E1D-A886-48E9-B548-1BC667725F0E}"/>
          </ac:spMkLst>
        </pc:spChg>
        <pc:spChg chg="add mod">
          <ac:chgData name="Pascalle Cup" userId="abbe84a0-611b-406e-b251-e8b4b71c069a" providerId="ADAL" clId="{0E5FCE3E-D659-4C99-A124-1776406414A1}" dt="2022-02-06T15:27:05.182" v="2898" actId="121"/>
          <ac:spMkLst>
            <pc:docMk/>
            <pc:sldMk cId="1027781964" sldId="349"/>
            <ac:spMk id="4" creationId="{BCC3950C-0384-4A0B-A271-7D0EF2CFB215}"/>
          </ac:spMkLst>
        </pc:spChg>
        <pc:picChg chg="add mod">
          <ac:chgData name="Pascalle Cup" userId="abbe84a0-611b-406e-b251-e8b4b71c069a" providerId="ADAL" clId="{0E5FCE3E-D659-4C99-A124-1776406414A1}" dt="2022-02-06T15:26:57.435" v="2896" actId="1076"/>
          <ac:picMkLst>
            <pc:docMk/>
            <pc:sldMk cId="1027781964" sldId="349"/>
            <ac:picMk id="2050" creationId="{CF3F5599-8DC4-4E9C-86ED-2CC955D5C077}"/>
          </ac:picMkLst>
        </pc:picChg>
      </pc:sldChg>
      <pc:sldChg chg="addSp modSp new mod ord">
        <pc:chgData name="Pascalle Cup" userId="abbe84a0-611b-406e-b251-e8b4b71c069a" providerId="ADAL" clId="{0E5FCE3E-D659-4C99-A124-1776406414A1}" dt="2022-02-06T15:21:01.661" v="2842" actId="207"/>
        <pc:sldMkLst>
          <pc:docMk/>
          <pc:sldMk cId="10056273" sldId="350"/>
        </pc:sldMkLst>
        <pc:graphicFrameChg chg="add mod modGraphic">
          <ac:chgData name="Pascalle Cup" userId="abbe84a0-611b-406e-b251-e8b4b71c069a" providerId="ADAL" clId="{0E5FCE3E-D659-4C99-A124-1776406414A1}" dt="2022-02-06T15:21:01.661" v="2842" actId="207"/>
          <ac:graphicFrameMkLst>
            <pc:docMk/>
            <pc:sldMk cId="10056273" sldId="350"/>
            <ac:graphicFrameMk id="2" creationId="{47962761-BC12-4A4D-AC73-6BF6A0CA3577}"/>
          </ac:graphicFrameMkLst>
        </pc:graphicFrameChg>
      </pc:sldChg>
      <pc:sldChg chg="modSp add del mod">
        <pc:chgData name="Pascalle Cup" userId="abbe84a0-611b-406e-b251-e8b4b71c069a" providerId="ADAL" clId="{0E5FCE3E-D659-4C99-A124-1776406414A1}" dt="2022-02-06T15:39:47.859" v="2931" actId="1076"/>
        <pc:sldMkLst>
          <pc:docMk/>
          <pc:sldMk cId="3303445292" sldId="351"/>
        </pc:sldMkLst>
        <pc:graphicFrameChg chg="mod">
          <ac:chgData name="Pascalle Cup" userId="abbe84a0-611b-406e-b251-e8b4b71c069a" providerId="ADAL" clId="{0E5FCE3E-D659-4C99-A124-1776406414A1}" dt="2022-02-06T15:39:47.859" v="2931" actId="1076"/>
          <ac:graphicFrameMkLst>
            <pc:docMk/>
            <pc:sldMk cId="3303445292" sldId="351"/>
            <ac:graphicFrameMk id="7" creationId="{E301E4D4-09EB-42FE-AC70-36D3DFBAE62B}"/>
          </ac:graphicFrameMkLst>
        </pc:graphicFrameChg>
      </pc:sldChg>
      <pc:sldChg chg="addSp modSp new mod ord setBg">
        <pc:chgData name="Pascalle Cup" userId="abbe84a0-611b-406e-b251-e8b4b71c069a" providerId="ADAL" clId="{0E5FCE3E-D659-4C99-A124-1776406414A1}" dt="2022-02-06T15:47:48.606" v="2937"/>
        <pc:sldMkLst>
          <pc:docMk/>
          <pc:sldMk cId="1533365917" sldId="352"/>
        </pc:sldMkLst>
        <pc:spChg chg="add">
          <ac:chgData name="Pascalle Cup" userId="abbe84a0-611b-406e-b251-e8b4b71c069a" providerId="ADAL" clId="{0E5FCE3E-D659-4C99-A124-1776406414A1}" dt="2022-02-06T15:47:40.410" v="2935" actId="26606"/>
          <ac:spMkLst>
            <pc:docMk/>
            <pc:sldMk cId="1533365917" sldId="352"/>
            <ac:spMk id="71" creationId="{726908CC-6AC4-4222-8250-B90B6072E8AC}"/>
          </ac:spMkLst>
        </pc:spChg>
        <pc:spChg chg="add">
          <ac:chgData name="Pascalle Cup" userId="abbe84a0-611b-406e-b251-e8b4b71c069a" providerId="ADAL" clId="{0E5FCE3E-D659-4C99-A124-1776406414A1}" dt="2022-02-06T15:47:40.410" v="2935" actId="26606"/>
          <ac:spMkLst>
            <pc:docMk/>
            <pc:sldMk cId="1533365917" sldId="352"/>
            <ac:spMk id="73" creationId="{F2F606D8-696E-4B76-BB10-43672AA1475A}"/>
          </ac:spMkLst>
        </pc:spChg>
        <pc:spChg chg="add">
          <ac:chgData name="Pascalle Cup" userId="abbe84a0-611b-406e-b251-e8b4b71c069a" providerId="ADAL" clId="{0E5FCE3E-D659-4C99-A124-1776406414A1}" dt="2022-02-06T15:47:40.410" v="2935" actId="26606"/>
          <ac:spMkLst>
            <pc:docMk/>
            <pc:sldMk cId="1533365917" sldId="352"/>
            <ac:spMk id="75" creationId="{3ABF1881-5AFD-48F9-979A-19EE2FE30A33}"/>
          </ac:spMkLst>
        </pc:spChg>
        <pc:picChg chg="add mod">
          <ac:chgData name="Pascalle Cup" userId="abbe84a0-611b-406e-b251-e8b4b71c069a" providerId="ADAL" clId="{0E5FCE3E-D659-4C99-A124-1776406414A1}" dt="2022-02-06T15:47:40.410" v="2935" actId="26606"/>
          <ac:picMkLst>
            <pc:docMk/>
            <pc:sldMk cId="1533365917" sldId="352"/>
            <ac:picMk id="1026" creationId="{7F8B7EF0-9DDB-496A-BE98-4C2826AFE3DA}"/>
          </ac:picMkLst>
        </pc:picChg>
      </pc:sldChg>
      <pc:sldMasterChg chg="modSldLayout">
        <pc:chgData name="Pascalle Cup" userId="abbe84a0-611b-406e-b251-e8b4b71c069a" providerId="ADAL" clId="{0E5FCE3E-D659-4C99-A124-1776406414A1}" dt="2022-01-27T13:08:10.180" v="123"/>
        <pc:sldMasterMkLst>
          <pc:docMk/>
          <pc:sldMasterMk cId="1927717767" sldId="2147483672"/>
        </pc:sldMasterMkLst>
        <pc:sldLayoutChg chg="delSp">
          <pc:chgData name="Pascalle Cup" userId="abbe84a0-611b-406e-b251-e8b4b71c069a" providerId="ADAL" clId="{0E5FCE3E-D659-4C99-A124-1776406414A1}" dt="2022-01-27T13:08:10.180" v="123"/>
          <pc:sldLayoutMkLst>
            <pc:docMk/>
            <pc:sldMasterMk cId="1927717767" sldId="2147483672"/>
            <pc:sldLayoutMk cId="1031169190" sldId="2147483676"/>
          </pc:sldLayoutMkLst>
          <pc:spChg chg="del">
            <ac:chgData name="Pascalle Cup" userId="abbe84a0-611b-406e-b251-e8b4b71c069a" providerId="ADAL" clId="{0E5FCE3E-D659-4C99-A124-1776406414A1}" dt="2022-01-27T13:08:10.180" v="123"/>
            <ac:spMkLst>
              <pc:docMk/>
              <pc:sldMasterMk cId="1927717767" sldId="2147483672"/>
              <pc:sldLayoutMk cId="1031169190" sldId="2147483676"/>
              <ac:spMk id="24" creationId="{EC472EFA-56B5-4A41-8D4B-E9F37727F34D}"/>
            </ac:spMkLst>
          </pc:spChg>
          <pc:spChg chg="del">
            <ac:chgData name="Pascalle Cup" userId="abbe84a0-611b-406e-b251-e8b4b71c069a" providerId="ADAL" clId="{0E5FCE3E-D659-4C99-A124-1776406414A1}" dt="2022-01-27T13:08:10.180" v="123"/>
            <ac:spMkLst>
              <pc:docMk/>
              <pc:sldMasterMk cId="1927717767" sldId="2147483672"/>
              <pc:sldLayoutMk cId="1031169190" sldId="2147483676"/>
              <ac:spMk id="33" creationId="{DD231011-607F-42F1-B2D9-2BA8E91CC6AF}"/>
            </ac:spMkLst>
          </pc:spChg>
          <pc:spChg chg="del">
            <ac:chgData name="Pascalle Cup" userId="abbe84a0-611b-406e-b251-e8b4b71c069a" providerId="ADAL" clId="{0E5FCE3E-D659-4C99-A124-1776406414A1}" dt="2022-01-27T13:08:10.180" v="123"/>
            <ac:spMkLst>
              <pc:docMk/>
              <pc:sldMasterMk cId="1927717767" sldId="2147483672"/>
              <pc:sldLayoutMk cId="1031169190" sldId="2147483676"/>
              <ac:spMk id="39" creationId="{E489F067-39E1-4757-BC11-6169A343F2E1}"/>
            </ac:spMkLst>
          </pc:spChg>
          <pc:spChg chg="del">
            <ac:chgData name="Pascalle Cup" userId="abbe84a0-611b-406e-b251-e8b4b71c069a" providerId="ADAL" clId="{0E5FCE3E-D659-4C99-A124-1776406414A1}" dt="2022-01-27T13:08:10.180" v="123"/>
            <ac:spMkLst>
              <pc:docMk/>
              <pc:sldMasterMk cId="1927717767" sldId="2147483672"/>
              <pc:sldLayoutMk cId="1031169190" sldId="2147483676"/>
              <ac:spMk id="42" creationId="{33781B6C-21AD-489D-A3CB-522BB2AC543F}"/>
            </ac:spMkLst>
          </pc:spChg>
          <pc:grpChg chg="del">
            <ac:chgData name="Pascalle Cup" userId="abbe84a0-611b-406e-b251-e8b4b71c069a" providerId="ADAL" clId="{0E5FCE3E-D659-4C99-A124-1776406414A1}" dt="2022-01-27T13:08:10.180" v="123"/>
            <ac:grpSpMkLst>
              <pc:docMk/>
              <pc:sldMasterMk cId="1927717767" sldId="2147483672"/>
              <pc:sldLayoutMk cId="1031169190" sldId="2147483676"/>
              <ac:grpSpMk id="51" creationId="{01AD5B80-530E-44CD-8D4A-2796FB214CBF}"/>
            </ac:grpSpMkLst>
          </pc:grpChg>
        </pc:sldLayoutChg>
        <pc:sldLayoutChg chg="delSp">
          <pc:chgData name="Pascalle Cup" userId="abbe84a0-611b-406e-b251-e8b4b71c069a" providerId="ADAL" clId="{0E5FCE3E-D659-4C99-A124-1776406414A1}" dt="2022-01-27T13:08:10.180" v="123"/>
          <pc:sldLayoutMkLst>
            <pc:docMk/>
            <pc:sldMasterMk cId="1927717767" sldId="2147483672"/>
            <pc:sldLayoutMk cId="3894437280" sldId="2147483677"/>
          </pc:sldLayoutMkLst>
          <pc:spChg chg="del">
            <ac:chgData name="Pascalle Cup" userId="abbe84a0-611b-406e-b251-e8b4b71c069a" providerId="ADAL" clId="{0E5FCE3E-D659-4C99-A124-1776406414A1}" dt="2022-01-27T13:08:10.180" v="123"/>
            <ac:spMkLst>
              <pc:docMk/>
              <pc:sldMasterMk cId="1927717767" sldId="2147483672"/>
              <pc:sldLayoutMk cId="3894437280" sldId="2147483677"/>
              <ac:spMk id="41" creationId="{0BCC02B0-8581-4752-B7BC-3CE1EF17B9F7}"/>
            </ac:spMkLst>
          </pc:spChg>
          <pc:spChg chg="del">
            <ac:chgData name="Pascalle Cup" userId="abbe84a0-611b-406e-b251-e8b4b71c069a" providerId="ADAL" clId="{0E5FCE3E-D659-4C99-A124-1776406414A1}" dt="2022-01-27T13:08:10.180" v="123"/>
            <ac:spMkLst>
              <pc:docMk/>
              <pc:sldMasterMk cId="1927717767" sldId="2147483672"/>
              <pc:sldLayoutMk cId="3894437280" sldId="2147483677"/>
              <ac:spMk id="43" creationId="{EA0FF4DB-8180-4D26-AEAE-7ECDB670F71D}"/>
            </ac:spMkLst>
          </pc:spChg>
          <pc:grpChg chg="del">
            <ac:chgData name="Pascalle Cup" userId="abbe84a0-611b-406e-b251-e8b4b71c069a" providerId="ADAL" clId="{0E5FCE3E-D659-4C99-A124-1776406414A1}" dt="2022-01-27T13:08:10.180" v="123"/>
            <ac:grpSpMkLst>
              <pc:docMk/>
              <pc:sldMasterMk cId="1927717767" sldId="2147483672"/>
              <pc:sldLayoutMk cId="3894437280" sldId="2147483677"/>
              <ac:grpSpMk id="48" creationId="{4644CBB8-40B8-42F8-9172-07A476341DDA}"/>
            </ac:grpSpMkLst>
          </pc:grpChg>
        </pc:sldLayoutChg>
      </pc:sldMasterChg>
      <pc:sldMasterChg chg="del delSldLayout">
        <pc:chgData name="Pascalle Cup" userId="abbe84a0-611b-406e-b251-e8b4b71c069a" providerId="ADAL" clId="{0E5FCE3E-D659-4C99-A124-1776406414A1}" dt="2022-02-06T15:39:28.785" v="2929" actId="47"/>
        <pc:sldMasterMkLst>
          <pc:docMk/>
          <pc:sldMasterMk cId="647885292" sldId="2147483678"/>
        </pc:sldMasterMkLst>
        <pc:sldLayoutChg chg="del">
          <pc:chgData name="Pascalle Cup" userId="abbe84a0-611b-406e-b251-e8b4b71c069a" providerId="ADAL" clId="{0E5FCE3E-D659-4C99-A124-1776406414A1}" dt="2022-02-06T15:39:28.785" v="2929" actId="47"/>
          <pc:sldLayoutMkLst>
            <pc:docMk/>
            <pc:sldMasterMk cId="647885292" sldId="2147483678"/>
            <pc:sldLayoutMk cId="837762326" sldId="2147483679"/>
          </pc:sldLayoutMkLst>
        </pc:sldLayoutChg>
        <pc:sldLayoutChg chg="del">
          <pc:chgData name="Pascalle Cup" userId="abbe84a0-611b-406e-b251-e8b4b71c069a" providerId="ADAL" clId="{0E5FCE3E-D659-4C99-A124-1776406414A1}" dt="2022-02-06T15:39:28.785" v="2929" actId="47"/>
          <pc:sldLayoutMkLst>
            <pc:docMk/>
            <pc:sldMasterMk cId="647885292" sldId="2147483678"/>
            <pc:sldLayoutMk cId="3856830167" sldId="2147483680"/>
          </pc:sldLayoutMkLst>
        </pc:sldLayoutChg>
        <pc:sldLayoutChg chg="del">
          <pc:chgData name="Pascalle Cup" userId="abbe84a0-611b-406e-b251-e8b4b71c069a" providerId="ADAL" clId="{0E5FCE3E-D659-4C99-A124-1776406414A1}" dt="2022-02-06T15:39:28.785" v="2929" actId="47"/>
          <pc:sldLayoutMkLst>
            <pc:docMk/>
            <pc:sldMasterMk cId="647885292" sldId="2147483678"/>
            <pc:sldLayoutMk cId="1664057111" sldId="2147483681"/>
          </pc:sldLayoutMkLst>
        </pc:sldLayoutChg>
        <pc:sldLayoutChg chg="del">
          <pc:chgData name="Pascalle Cup" userId="abbe84a0-611b-406e-b251-e8b4b71c069a" providerId="ADAL" clId="{0E5FCE3E-D659-4C99-A124-1776406414A1}" dt="2022-02-06T15:39:28.785" v="2929" actId="47"/>
          <pc:sldLayoutMkLst>
            <pc:docMk/>
            <pc:sldMasterMk cId="647885292" sldId="2147483678"/>
            <pc:sldLayoutMk cId="1137821187" sldId="2147483682"/>
          </pc:sldLayoutMkLst>
        </pc:sldLayoutChg>
      </pc:sldMasterChg>
    </pc:docChg>
  </pc:docChgLst>
  <pc:docChgLst>
    <pc:chgData name="Nathalie Keunen" userId="S::n.keunen@yuverta.nl::beac75f5-f618-46cf-aba8-afcd7df041c0" providerId="AD" clId="Web-{CD89938F-45AA-45D3-B01D-F071F7F3A240}"/>
    <pc:docChg chg="modSld">
      <pc:chgData name="Nathalie Keunen" userId="S::n.keunen@yuverta.nl::beac75f5-f618-46cf-aba8-afcd7df041c0" providerId="AD" clId="Web-{CD89938F-45AA-45D3-B01D-F071F7F3A240}" dt="2022-02-08T03:55:30.322" v="1" actId="20577"/>
      <pc:docMkLst>
        <pc:docMk/>
      </pc:docMkLst>
      <pc:sldChg chg="modSp">
        <pc:chgData name="Nathalie Keunen" userId="S::n.keunen@yuverta.nl::beac75f5-f618-46cf-aba8-afcd7df041c0" providerId="AD" clId="Web-{CD89938F-45AA-45D3-B01D-F071F7F3A240}" dt="2022-02-08T03:55:30.322" v="1" actId="20577"/>
        <pc:sldMkLst>
          <pc:docMk/>
          <pc:sldMk cId="1457268403" sldId="314"/>
        </pc:sldMkLst>
        <pc:spChg chg="mod">
          <ac:chgData name="Nathalie Keunen" userId="S::n.keunen@yuverta.nl::beac75f5-f618-46cf-aba8-afcd7df041c0" providerId="AD" clId="Web-{CD89938F-45AA-45D3-B01D-F071F7F3A240}" dt="2022-02-08T03:55:30.322" v="1" actId="20577"/>
          <ac:spMkLst>
            <pc:docMk/>
            <pc:sldMk cId="1457268403" sldId="314"/>
            <ac:spMk id="3" creationId="{21756563-9D81-4096-B075-AF164BB905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AE30DB-14F3-41F7-A6AD-BD42CAAFCA9B}"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F6A14B2F-F11F-4E05-B70C-B570474220E1}">
      <dgm:prSet/>
      <dgm:spPr/>
      <dgm:t>
        <a:bodyPr/>
        <a:lstStyle/>
        <a:p>
          <a:pPr>
            <a:lnSpc>
              <a:spcPct val="100000"/>
            </a:lnSpc>
          </a:pPr>
          <a:r>
            <a:rPr lang="nl-NL" dirty="0"/>
            <a:t>Je weet nu welke opdrachten er liggen en wat de bedoeling is van deze periode. </a:t>
          </a:r>
          <a:endParaRPr lang="en-US" dirty="0"/>
        </a:p>
      </dgm:t>
    </dgm:pt>
    <dgm:pt modelId="{66C8B681-A001-46A7-81E1-44EB32058BEA}" type="parTrans" cxnId="{CA5C94E7-1101-43E7-8AB2-3CD4EE5EF03A}">
      <dgm:prSet/>
      <dgm:spPr/>
      <dgm:t>
        <a:bodyPr/>
        <a:lstStyle/>
        <a:p>
          <a:endParaRPr lang="en-US"/>
        </a:p>
      </dgm:t>
    </dgm:pt>
    <dgm:pt modelId="{3B0271C1-DCD0-4A13-AE73-09B29391C04A}" type="sibTrans" cxnId="{CA5C94E7-1101-43E7-8AB2-3CD4EE5EF03A}">
      <dgm:prSet/>
      <dgm:spPr/>
      <dgm:t>
        <a:bodyPr/>
        <a:lstStyle/>
        <a:p>
          <a:endParaRPr lang="en-US"/>
        </a:p>
      </dgm:t>
    </dgm:pt>
    <dgm:pt modelId="{675EBCDE-DF53-496E-A293-A065724286F8}">
      <dgm:prSet/>
      <dgm:spPr/>
      <dgm:t>
        <a:bodyPr/>
        <a:lstStyle/>
        <a:p>
          <a:pPr>
            <a:lnSpc>
              <a:spcPct val="100000"/>
            </a:lnSpc>
          </a:pPr>
          <a:r>
            <a:rPr lang="nl-NL" dirty="0"/>
            <a:t>Denk goed na en vul op het papier in wat je keuzes zijn: van 1</a:t>
          </a:r>
          <a:r>
            <a:rPr lang="nl-NL" baseline="30000" dirty="0"/>
            <a:t>e</a:t>
          </a:r>
          <a:r>
            <a:rPr lang="nl-NL" dirty="0"/>
            <a:t> keuze tot en met 6</a:t>
          </a:r>
          <a:r>
            <a:rPr lang="nl-NL" baseline="30000" dirty="0"/>
            <a:t>e</a:t>
          </a:r>
          <a:r>
            <a:rPr lang="nl-NL" dirty="0"/>
            <a:t> keuze. </a:t>
          </a:r>
          <a:endParaRPr lang="en-US" dirty="0"/>
        </a:p>
      </dgm:t>
    </dgm:pt>
    <dgm:pt modelId="{02B226CD-67AA-48A7-A56D-F1ADE3E731F4}" type="parTrans" cxnId="{C22DF50F-193C-48F6-ADFA-32ADE55E7D2A}">
      <dgm:prSet/>
      <dgm:spPr/>
      <dgm:t>
        <a:bodyPr/>
        <a:lstStyle/>
        <a:p>
          <a:endParaRPr lang="en-US"/>
        </a:p>
      </dgm:t>
    </dgm:pt>
    <dgm:pt modelId="{FBFDEFF0-28E4-46E6-A4C3-D54F5AD97AA2}" type="sibTrans" cxnId="{C22DF50F-193C-48F6-ADFA-32ADE55E7D2A}">
      <dgm:prSet/>
      <dgm:spPr/>
      <dgm:t>
        <a:bodyPr/>
        <a:lstStyle/>
        <a:p>
          <a:endParaRPr lang="en-US"/>
        </a:p>
      </dgm:t>
    </dgm:pt>
    <dgm:pt modelId="{E3B91682-10E4-4E99-9952-5B287C8829DC}">
      <dgm:prSet/>
      <dgm:spPr/>
      <dgm:t>
        <a:bodyPr/>
        <a:lstStyle/>
        <a:p>
          <a:pPr>
            <a:lnSpc>
              <a:spcPct val="100000"/>
            </a:lnSpc>
          </a:pPr>
          <a:r>
            <a:rPr lang="nl-NL"/>
            <a:t>Wij gaan hiermee aan de slag en laten zo snel mogelijk weten met welke opdracht in welke groep je aan de slag gaat! </a:t>
          </a:r>
          <a:endParaRPr lang="en-US"/>
        </a:p>
      </dgm:t>
    </dgm:pt>
    <dgm:pt modelId="{587EDABA-82BD-4134-9C0F-6BB2477082D4}" type="parTrans" cxnId="{997FC386-9589-41C0-9B9E-0C9062987ECE}">
      <dgm:prSet/>
      <dgm:spPr/>
      <dgm:t>
        <a:bodyPr/>
        <a:lstStyle/>
        <a:p>
          <a:endParaRPr lang="en-US"/>
        </a:p>
      </dgm:t>
    </dgm:pt>
    <dgm:pt modelId="{DFFE241B-92B0-4815-A0D9-87531AE4D18E}" type="sibTrans" cxnId="{997FC386-9589-41C0-9B9E-0C9062987ECE}">
      <dgm:prSet/>
      <dgm:spPr/>
      <dgm:t>
        <a:bodyPr/>
        <a:lstStyle/>
        <a:p>
          <a:endParaRPr lang="en-US"/>
        </a:p>
      </dgm:t>
    </dgm:pt>
    <dgm:pt modelId="{EED497A2-E6A8-4C2F-8856-89D8C7B9FE07}" type="pres">
      <dgm:prSet presAssocID="{EDAE30DB-14F3-41F7-A6AD-BD42CAAFCA9B}" presName="outerComposite" presStyleCnt="0">
        <dgm:presLayoutVars>
          <dgm:chMax val="5"/>
          <dgm:dir/>
          <dgm:resizeHandles val="exact"/>
        </dgm:presLayoutVars>
      </dgm:prSet>
      <dgm:spPr/>
    </dgm:pt>
    <dgm:pt modelId="{D5A95404-DCF2-44FF-8C8E-F5315E94B0A1}" type="pres">
      <dgm:prSet presAssocID="{EDAE30DB-14F3-41F7-A6AD-BD42CAAFCA9B}" presName="dummyMaxCanvas" presStyleCnt="0">
        <dgm:presLayoutVars/>
      </dgm:prSet>
      <dgm:spPr/>
    </dgm:pt>
    <dgm:pt modelId="{AC453674-3E15-4B50-8A29-8AB75C8440B1}" type="pres">
      <dgm:prSet presAssocID="{EDAE30DB-14F3-41F7-A6AD-BD42CAAFCA9B}" presName="ThreeNodes_1" presStyleLbl="node1" presStyleIdx="0" presStyleCnt="3">
        <dgm:presLayoutVars>
          <dgm:bulletEnabled val="1"/>
        </dgm:presLayoutVars>
      </dgm:prSet>
      <dgm:spPr/>
    </dgm:pt>
    <dgm:pt modelId="{53848CFF-1416-4233-8164-6F3223FDAA3F}" type="pres">
      <dgm:prSet presAssocID="{EDAE30DB-14F3-41F7-A6AD-BD42CAAFCA9B}" presName="ThreeNodes_2" presStyleLbl="node1" presStyleIdx="1" presStyleCnt="3">
        <dgm:presLayoutVars>
          <dgm:bulletEnabled val="1"/>
        </dgm:presLayoutVars>
      </dgm:prSet>
      <dgm:spPr/>
    </dgm:pt>
    <dgm:pt modelId="{E1B2FA73-92EB-41F7-832C-9A2F37953959}" type="pres">
      <dgm:prSet presAssocID="{EDAE30DB-14F3-41F7-A6AD-BD42CAAFCA9B}" presName="ThreeNodes_3" presStyleLbl="node1" presStyleIdx="2" presStyleCnt="3">
        <dgm:presLayoutVars>
          <dgm:bulletEnabled val="1"/>
        </dgm:presLayoutVars>
      </dgm:prSet>
      <dgm:spPr/>
    </dgm:pt>
    <dgm:pt modelId="{3EAD905A-673E-4967-BCCE-9BAB13EC8112}" type="pres">
      <dgm:prSet presAssocID="{EDAE30DB-14F3-41F7-A6AD-BD42CAAFCA9B}" presName="ThreeConn_1-2" presStyleLbl="fgAccFollowNode1" presStyleIdx="0" presStyleCnt="2">
        <dgm:presLayoutVars>
          <dgm:bulletEnabled val="1"/>
        </dgm:presLayoutVars>
      </dgm:prSet>
      <dgm:spPr/>
    </dgm:pt>
    <dgm:pt modelId="{43E509C9-2689-4D7D-9984-252C663A6F57}" type="pres">
      <dgm:prSet presAssocID="{EDAE30DB-14F3-41F7-A6AD-BD42CAAFCA9B}" presName="ThreeConn_2-3" presStyleLbl="fgAccFollowNode1" presStyleIdx="1" presStyleCnt="2">
        <dgm:presLayoutVars>
          <dgm:bulletEnabled val="1"/>
        </dgm:presLayoutVars>
      </dgm:prSet>
      <dgm:spPr/>
    </dgm:pt>
    <dgm:pt modelId="{F8797AC5-2113-4C17-B165-436C6DF91DD4}" type="pres">
      <dgm:prSet presAssocID="{EDAE30DB-14F3-41F7-A6AD-BD42CAAFCA9B}" presName="ThreeNodes_1_text" presStyleLbl="node1" presStyleIdx="2" presStyleCnt="3">
        <dgm:presLayoutVars>
          <dgm:bulletEnabled val="1"/>
        </dgm:presLayoutVars>
      </dgm:prSet>
      <dgm:spPr/>
    </dgm:pt>
    <dgm:pt modelId="{C2D078F3-A8C2-4975-BC7E-714F9F4E2DEF}" type="pres">
      <dgm:prSet presAssocID="{EDAE30DB-14F3-41F7-A6AD-BD42CAAFCA9B}" presName="ThreeNodes_2_text" presStyleLbl="node1" presStyleIdx="2" presStyleCnt="3">
        <dgm:presLayoutVars>
          <dgm:bulletEnabled val="1"/>
        </dgm:presLayoutVars>
      </dgm:prSet>
      <dgm:spPr/>
    </dgm:pt>
    <dgm:pt modelId="{9B6A1F15-6159-4C02-AF70-F9A94CA43934}" type="pres">
      <dgm:prSet presAssocID="{EDAE30DB-14F3-41F7-A6AD-BD42CAAFCA9B}" presName="ThreeNodes_3_text" presStyleLbl="node1" presStyleIdx="2" presStyleCnt="3">
        <dgm:presLayoutVars>
          <dgm:bulletEnabled val="1"/>
        </dgm:presLayoutVars>
      </dgm:prSet>
      <dgm:spPr/>
    </dgm:pt>
  </dgm:ptLst>
  <dgm:cxnLst>
    <dgm:cxn modelId="{C22DF50F-193C-48F6-ADFA-32ADE55E7D2A}" srcId="{EDAE30DB-14F3-41F7-A6AD-BD42CAAFCA9B}" destId="{675EBCDE-DF53-496E-A293-A065724286F8}" srcOrd="1" destOrd="0" parTransId="{02B226CD-67AA-48A7-A56D-F1ADE3E731F4}" sibTransId="{FBFDEFF0-28E4-46E6-A4C3-D54F5AD97AA2}"/>
    <dgm:cxn modelId="{BC552B12-2D66-422D-9695-9521DCF0D47D}" type="presOf" srcId="{EDAE30DB-14F3-41F7-A6AD-BD42CAAFCA9B}" destId="{EED497A2-E6A8-4C2F-8856-89D8C7B9FE07}" srcOrd="0" destOrd="0" presId="urn:microsoft.com/office/officeart/2005/8/layout/vProcess5"/>
    <dgm:cxn modelId="{21B57A19-9DBF-4A64-A123-5106BE3363D6}" type="presOf" srcId="{675EBCDE-DF53-496E-A293-A065724286F8}" destId="{53848CFF-1416-4233-8164-6F3223FDAA3F}" srcOrd="0" destOrd="0" presId="urn:microsoft.com/office/officeart/2005/8/layout/vProcess5"/>
    <dgm:cxn modelId="{BB6AEA29-069D-42EC-8488-E2B0A30A2840}" type="presOf" srcId="{3B0271C1-DCD0-4A13-AE73-09B29391C04A}" destId="{3EAD905A-673E-4967-BCCE-9BAB13EC8112}" srcOrd="0" destOrd="0" presId="urn:microsoft.com/office/officeart/2005/8/layout/vProcess5"/>
    <dgm:cxn modelId="{2B41D540-5667-4E12-9A1E-48DBA8C970AE}" type="presOf" srcId="{FBFDEFF0-28E4-46E6-A4C3-D54F5AD97AA2}" destId="{43E509C9-2689-4D7D-9984-252C663A6F57}" srcOrd="0" destOrd="0" presId="urn:microsoft.com/office/officeart/2005/8/layout/vProcess5"/>
    <dgm:cxn modelId="{31B9F56B-FE90-4AEB-BC29-85C7AD06F311}" type="presOf" srcId="{E3B91682-10E4-4E99-9952-5B287C8829DC}" destId="{9B6A1F15-6159-4C02-AF70-F9A94CA43934}" srcOrd="1" destOrd="0" presId="urn:microsoft.com/office/officeart/2005/8/layout/vProcess5"/>
    <dgm:cxn modelId="{602B4A82-2A00-4A56-A5AF-129C7EE2CE25}" type="presOf" srcId="{675EBCDE-DF53-496E-A293-A065724286F8}" destId="{C2D078F3-A8C2-4975-BC7E-714F9F4E2DEF}" srcOrd="1" destOrd="0" presId="urn:microsoft.com/office/officeart/2005/8/layout/vProcess5"/>
    <dgm:cxn modelId="{997FC386-9589-41C0-9B9E-0C9062987ECE}" srcId="{EDAE30DB-14F3-41F7-A6AD-BD42CAAFCA9B}" destId="{E3B91682-10E4-4E99-9952-5B287C8829DC}" srcOrd="2" destOrd="0" parTransId="{587EDABA-82BD-4134-9C0F-6BB2477082D4}" sibTransId="{DFFE241B-92B0-4815-A0D9-87531AE4D18E}"/>
    <dgm:cxn modelId="{EE67D196-942D-4789-820B-B6064D950B2C}" type="presOf" srcId="{F6A14B2F-F11F-4E05-B70C-B570474220E1}" destId="{F8797AC5-2113-4C17-B165-436C6DF91DD4}" srcOrd="1" destOrd="0" presId="urn:microsoft.com/office/officeart/2005/8/layout/vProcess5"/>
    <dgm:cxn modelId="{8A1D7DBA-1629-460B-94CC-BB21EADA29CD}" type="presOf" srcId="{F6A14B2F-F11F-4E05-B70C-B570474220E1}" destId="{AC453674-3E15-4B50-8A29-8AB75C8440B1}" srcOrd="0" destOrd="0" presId="urn:microsoft.com/office/officeart/2005/8/layout/vProcess5"/>
    <dgm:cxn modelId="{CA5C94E7-1101-43E7-8AB2-3CD4EE5EF03A}" srcId="{EDAE30DB-14F3-41F7-A6AD-BD42CAAFCA9B}" destId="{F6A14B2F-F11F-4E05-B70C-B570474220E1}" srcOrd="0" destOrd="0" parTransId="{66C8B681-A001-46A7-81E1-44EB32058BEA}" sibTransId="{3B0271C1-DCD0-4A13-AE73-09B29391C04A}"/>
    <dgm:cxn modelId="{87EA98F0-A3E8-4342-BA77-176C48C5698E}" type="presOf" srcId="{E3B91682-10E4-4E99-9952-5B287C8829DC}" destId="{E1B2FA73-92EB-41F7-832C-9A2F37953959}" srcOrd="0" destOrd="0" presId="urn:microsoft.com/office/officeart/2005/8/layout/vProcess5"/>
    <dgm:cxn modelId="{6B4A6D6C-7AC0-4224-B8B5-F402B770175F}" type="presParOf" srcId="{EED497A2-E6A8-4C2F-8856-89D8C7B9FE07}" destId="{D5A95404-DCF2-44FF-8C8E-F5315E94B0A1}" srcOrd="0" destOrd="0" presId="urn:microsoft.com/office/officeart/2005/8/layout/vProcess5"/>
    <dgm:cxn modelId="{B84B6628-B246-4D4B-BD6E-7A85DDC5E06F}" type="presParOf" srcId="{EED497A2-E6A8-4C2F-8856-89D8C7B9FE07}" destId="{AC453674-3E15-4B50-8A29-8AB75C8440B1}" srcOrd="1" destOrd="0" presId="urn:microsoft.com/office/officeart/2005/8/layout/vProcess5"/>
    <dgm:cxn modelId="{DF022CC0-83A7-4D5D-BD7C-CC30826954B1}" type="presParOf" srcId="{EED497A2-E6A8-4C2F-8856-89D8C7B9FE07}" destId="{53848CFF-1416-4233-8164-6F3223FDAA3F}" srcOrd="2" destOrd="0" presId="urn:microsoft.com/office/officeart/2005/8/layout/vProcess5"/>
    <dgm:cxn modelId="{B6BEE3AD-169C-4808-B6AB-31CB357875D2}" type="presParOf" srcId="{EED497A2-E6A8-4C2F-8856-89D8C7B9FE07}" destId="{E1B2FA73-92EB-41F7-832C-9A2F37953959}" srcOrd="3" destOrd="0" presId="urn:microsoft.com/office/officeart/2005/8/layout/vProcess5"/>
    <dgm:cxn modelId="{BFB5942A-046C-4E0B-AB4F-4A6F1526B6E4}" type="presParOf" srcId="{EED497A2-E6A8-4C2F-8856-89D8C7B9FE07}" destId="{3EAD905A-673E-4967-BCCE-9BAB13EC8112}" srcOrd="4" destOrd="0" presId="urn:microsoft.com/office/officeart/2005/8/layout/vProcess5"/>
    <dgm:cxn modelId="{9D2E44F5-FB12-4824-AF1C-2C39F54CB58C}" type="presParOf" srcId="{EED497A2-E6A8-4C2F-8856-89D8C7B9FE07}" destId="{43E509C9-2689-4D7D-9984-252C663A6F57}" srcOrd="5" destOrd="0" presId="urn:microsoft.com/office/officeart/2005/8/layout/vProcess5"/>
    <dgm:cxn modelId="{679E05E9-2D65-4071-BE4B-49140C14B17D}" type="presParOf" srcId="{EED497A2-E6A8-4C2F-8856-89D8C7B9FE07}" destId="{F8797AC5-2113-4C17-B165-436C6DF91DD4}" srcOrd="6" destOrd="0" presId="urn:microsoft.com/office/officeart/2005/8/layout/vProcess5"/>
    <dgm:cxn modelId="{506341B0-DFBD-4ABB-A7F8-A90807726ADB}" type="presParOf" srcId="{EED497A2-E6A8-4C2F-8856-89D8C7B9FE07}" destId="{C2D078F3-A8C2-4975-BC7E-714F9F4E2DEF}" srcOrd="7" destOrd="0" presId="urn:microsoft.com/office/officeart/2005/8/layout/vProcess5"/>
    <dgm:cxn modelId="{9EE4FC08-D23C-4FEC-940C-E0E4F518D5A9}" type="presParOf" srcId="{EED497A2-E6A8-4C2F-8856-89D8C7B9FE07}" destId="{9B6A1F15-6159-4C02-AF70-F9A94CA4393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53674-3E15-4B50-8A29-8AB75C8440B1}">
      <dsp:nvSpPr>
        <dsp:cNvPr id="0" name=""/>
        <dsp:cNvSpPr/>
      </dsp:nvSpPr>
      <dsp:spPr>
        <a:xfrm>
          <a:off x="0" y="0"/>
          <a:ext cx="8930487" cy="137548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nl-NL" sz="2400" kern="1200" dirty="0"/>
            <a:t>Je weet nu welke opdrachten er liggen en wat de bedoeling is van deze periode. </a:t>
          </a:r>
          <a:endParaRPr lang="en-US" sz="2400" kern="1200" dirty="0"/>
        </a:p>
      </dsp:txBody>
      <dsp:txXfrm>
        <a:off x="40287" y="40287"/>
        <a:ext cx="7446232" cy="1294909"/>
      </dsp:txXfrm>
    </dsp:sp>
    <dsp:sp modelId="{53848CFF-1416-4233-8164-6F3223FDAA3F}">
      <dsp:nvSpPr>
        <dsp:cNvPr id="0" name=""/>
        <dsp:cNvSpPr/>
      </dsp:nvSpPr>
      <dsp:spPr>
        <a:xfrm>
          <a:off x="787984" y="1604731"/>
          <a:ext cx="8930487" cy="1375483"/>
        </a:xfrm>
        <a:prstGeom prst="roundRect">
          <a:avLst>
            <a:gd name="adj" fmla="val 10000"/>
          </a:avLst>
        </a:prstGeom>
        <a:solidFill>
          <a:schemeClr val="accent5">
            <a:hueOff val="-744410"/>
            <a:satOff val="243"/>
            <a:lumOff val="-3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nl-NL" sz="2400" kern="1200" dirty="0"/>
            <a:t>Denk goed na en vul op het papier in wat je keuzes zijn: van 1</a:t>
          </a:r>
          <a:r>
            <a:rPr lang="nl-NL" sz="2400" kern="1200" baseline="30000" dirty="0"/>
            <a:t>e</a:t>
          </a:r>
          <a:r>
            <a:rPr lang="nl-NL" sz="2400" kern="1200" dirty="0"/>
            <a:t> keuze tot en met 6</a:t>
          </a:r>
          <a:r>
            <a:rPr lang="nl-NL" sz="2400" kern="1200" baseline="30000" dirty="0"/>
            <a:t>e</a:t>
          </a:r>
          <a:r>
            <a:rPr lang="nl-NL" sz="2400" kern="1200" dirty="0"/>
            <a:t> keuze. </a:t>
          </a:r>
          <a:endParaRPr lang="en-US" sz="2400" kern="1200" dirty="0"/>
        </a:p>
      </dsp:txBody>
      <dsp:txXfrm>
        <a:off x="828271" y="1645018"/>
        <a:ext cx="7167864" cy="1294909"/>
      </dsp:txXfrm>
    </dsp:sp>
    <dsp:sp modelId="{E1B2FA73-92EB-41F7-832C-9A2F37953959}">
      <dsp:nvSpPr>
        <dsp:cNvPr id="0" name=""/>
        <dsp:cNvSpPr/>
      </dsp:nvSpPr>
      <dsp:spPr>
        <a:xfrm>
          <a:off x="1575968" y="3209462"/>
          <a:ext cx="8930487" cy="1375483"/>
        </a:xfrm>
        <a:prstGeom prst="roundRect">
          <a:avLst>
            <a:gd name="adj" fmla="val 10000"/>
          </a:avLst>
        </a:prstGeom>
        <a:solidFill>
          <a:schemeClr val="accent5">
            <a:hueOff val="-1488820"/>
            <a:satOff val="487"/>
            <a:lumOff val="-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nl-NL" sz="2400" kern="1200"/>
            <a:t>Wij gaan hiermee aan de slag en laten zo snel mogelijk weten met welke opdracht in welke groep je aan de slag gaat! </a:t>
          </a:r>
          <a:endParaRPr lang="en-US" sz="2400" kern="1200"/>
        </a:p>
      </dsp:txBody>
      <dsp:txXfrm>
        <a:off x="1616255" y="3249749"/>
        <a:ext cx="7167864" cy="1294909"/>
      </dsp:txXfrm>
    </dsp:sp>
    <dsp:sp modelId="{3EAD905A-673E-4967-BCCE-9BAB13EC8112}">
      <dsp:nvSpPr>
        <dsp:cNvPr id="0" name=""/>
        <dsp:cNvSpPr/>
      </dsp:nvSpPr>
      <dsp:spPr>
        <a:xfrm>
          <a:off x="8036423" y="1043075"/>
          <a:ext cx="894064" cy="894064"/>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37587" y="1043075"/>
        <a:ext cx="491736" cy="672783"/>
      </dsp:txXfrm>
    </dsp:sp>
    <dsp:sp modelId="{43E509C9-2689-4D7D-9984-252C663A6F57}">
      <dsp:nvSpPr>
        <dsp:cNvPr id="0" name=""/>
        <dsp:cNvSpPr/>
      </dsp:nvSpPr>
      <dsp:spPr>
        <a:xfrm>
          <a:off x="8824407" y="2638636"/>
          <a:ext cx="894064" cy="894064"/>
        </a:xfrm>
        <a:prstGeom prst="downArrow">
          <a:avLst>
            <a:gd name="adj1" fmla="val 55000"/>
            <a:gd name="adj2" fmla="val 45000"/>
          </a:avLst>
        </a:prstGeom>
        <a:solidFill>
          <a:schemeClr val="accent5">
            <a:tint val="40000"/>
            <a:alpha val="90000"/>
            <a:hueOff val="-1011194"/>
            <a:satOff val="-10811"/>
            <a:lumOff val="-14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25571" y="2638636"/>
        <a:ext cx="491736" cy="67278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2/7/2022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66439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2/7/2022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59070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2/7/2022</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‹nr.›</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094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Monday, February 7, 2022</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1031169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Monday, February 7, 2022</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‹nr.›</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944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7-2-2022</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80808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7-2-2022</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382794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7-2-2022</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222758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0E414-6019-496D-9C03-7346D73D455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CF72AC6-87D3-4024-A89A-935B6DF6658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9C3221C-ECBD-4A7E-8BC3-F415344A97DB}"/>
              </a:ext>
            </a:extLst>
          </p:cNvPr>
          <p:cNvSpPr>
            <a:spLocks noGrp="1"/>
          </p:cNvSpPr>
          <p:nvPr>
            <p:ph type="dt" sz="half" idx="10"/>
          </p:nvPr>
        </p:nvSpPr>
        <p:spPr/>
        <p:txBody>
          <a:bodyPr/>
          <a:lstStyle/>
          <a:p>
            <a:fld id="{4BF215A5-A422-4B3D-A4BB-81B6160C1D24}" type="datetimeFigureOut">
              <a:rPr lang="nl-NL" smtClean="0"/>
              <a:t>7-2-2022</a:t>
            </a:fld>
            <a:endParaRPr lang="nl-NL"/>
          </a:p>
        </p:txBody>
      </p:sp>
      <p:sp>
        <p:nvSpPr>
          <p:cNvPr id="5" name="Tijdelijke aanduiding voor voettekst 4">
            <a:extLst>
              <a:ext uri="{FF2B5EF4-FFF2-40B4-BE49-F238E27FC236}">
                <a16:creationId xmlns:a16="http://schemas.microsoft.com/office/drawing/2014/main" id="{7631E5D1-2422-4204-8B37-5CFF9E12357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0E7F4F0-5D53-4514-B332-8E983332B840}"/>
              </a:ext>
            </a:extLst>
          </p:cNvPr>
          <p:cNvSpPr>
            <a:spLocks noGrp="1"/>
          </p:cNvSpPr>
          <p:nvPr>
            <p:ph type="sldNum" sz="quarter" idx="12"/>
          </p:nvPr>
        </p:nvSpPr>
        <p:spPr/>
        <p:txBody>
          <a:bodyPr/>
          <a:lstStyle/>
          <a:p>
            <a:fld id="{5B2BCB22-C4C0-4FA3-91A8-CAF3E9437858}" type="slidenum">
              <a:rPr lang="nl-NL" smtClean="0"/>
              <a:t>‹nr.›</a:t>
            </a:fld>
            <a:endParaRPr lang="nl-NL"/>
          </a:p>
        </p:txBody>
      </p:sp>
    </p:spTree>
    <p:extLst>
      <p:ext uri="{BB962C8B-B14F-4D97-AF65-F5344CB8AC3E}">
        <p14:creationId xmlns:p14="http://schemas.microsoft.com/office/powerpoint/2010/main" val="17946145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2/7/2022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‹nr.›</a:t>
            </a:fld>
            <a:endParaRPr lang="en-US"/>
          </a:p>
        </p:txBody>
      </p:sp>
    </p:spTree>
    <p:extLst>
      <p:ext uri="{BB962C8B-B14F-4D97-AF65-F5344CB8AC3E}">
        <p14:creationId xmlns:p14="http://schemas.microsoft.com/office/powerpoint/2010/main" val="19277177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7-2-2022</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9571637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emf"/><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emf"/><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xml"/><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1.xml"/><Relationship Id="rId4" Type="http://schemas.openxmlformats.org/officeDocument/2006/relationships/image" Target="../media/image41.sv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D5820EDA-B770-4E25-9283-3394EDB5ADE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el 1">
            <a:extLst>
              <a:ext uri="{FF2B5EF4-FFF2-40B4-BE49-F238E27FC236}">
                <a16:creationId xmlns:a16="http://schemas.microsoft.com/office/drawing/2014/main" id="{D8CD62AB-A84A-40F2-B856-30716110C791}"/>
              </a:ext>
            </a:extLst>
          </p:cNvPr>
          <p:cNvSpPr>
            <a:spLocks noGrp="1"/>
          </p:cNvSpPr>
          <p:nvPr>
            <p:ph type="ctrTitle"/>
          </p:nvPr>
        </p:nvSpPr>
        <p:spPr>
          <a:xfrm>
            <a:off x="638156" y="857250"/>
            <a:ext cx="5900737" cy="2986234"/>
          </a:xfrm>
        </p:spPr>
        <p:txBody>
          <a:bodyPr anchor="b">
            <a:normAutofit fontScale="90000"/>
          </a:bodyPr>
          <a:lstStyle/>
          <a:p>
            <a:br>
              <a:rPr lang="nl-NL" dirty="0"/>
            </a:br>
            <a:br>
              <a:rPr lang="nl-NL" dirty="0"/>
            </a:br>
            <a:r>
              <a:rPr lang="nl-NL" dirty="0" err="1"/>
              <a:t>IBS</a:t>
            </a:r>
            <a:r>
              <a:rPr lang="nl-NL" dirty="0"/>
              <a:t> De Community verbonden </a:t>
            </a:r>
          </a:p>
        </p:txBody>
      </p:sp>
      <p:sp>
        <p:nvSpPr>
          <p:cNvPr id="3" name="Ondertitel 2">
            <a:extLst>
              <a:ext uri="{FF2B5EF4-FFF2-40B4-BE49-F238E27FC236}">
                <a16:creationId xmlns:a16="http://schemas.microsoft.com/office/drawing/2014/main" id="{5FDA4C1E-1E4C-42F7-8063-5F6ADE022796}"/>
              </a:ext>
            </a:extLst>
          </p:cNvPr>
          <p:cNvSpPr>
            <a:spLocks noGrp="1"/>
          </p:cNvSpPr>
          <p:nvPr>
            <p:ph type="subTitle" idx="1"/>
          </p:nvPr>
        </p:nvSpPr>
        <p:spPr>
          <a:xfrm>
            <a:off x="550863" y="3827610"/>
            <a:ext cx="5437187" cy="2265216"/>
          </a:xfrm>
        </p:spPr>
        <p:txBody>
          <a:bodyPr>
            <a:normAutofit/>
          </a:bodyPr>
          <a:lstStyle/>
          <a:p>
            <a:r>
              <a:rPr lang="nl-NL" dirty="0">
                <a:solidFill>
                  <a:schemeClr val="tx1">
                    <a:alpha val="60000"/>
                  </a:schemeClr>
                </a:solidFill>
              </a:rPr>
              <a:t>DCV leerjaar 2 periode 3</a:t>
            </a:r>
          </a:p>
          <a:p>
            <a:r>
              <a:rPr lang="nl-NL" dirty="0">
                <a:solidFill>
                  <a:schemeClr val="tx1">
                    <a:alpha val="60000"/>
                  </a:schemeClr>
                </a:solidFill>
              </a:rPr>
              <a:t>Presentatie les 1 van </a:t>
            </a:r>
          </a:p>
          <a:p>
            <a:r>
              <a:rPr lang="nl-NL" dirty="0">
                <a:solidFill>
                  <a:schemeClr val="tx1">
                    <a:alpha val="60000"/>
                  </a:schemeClr>
                </a:solidFill>
              </a:rPr>
              <a:t>dinsdag 8-2-2022</a:t>
            </a:r>
          </a:p>
        </p:txBody>
      </p:sp>
    </p:spTree>
    <p:extLst>
      <p:ext uri="{BB962C8B-B14F-4D97-AF65-F5344CB8AC3E}">
        <p14:creationId xmlns:p14="http://schemas.microsoft.com/office/powerpoint/2010/main" val="115904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2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Tijdelijke aanduiding voor inhoud 3">
            <a:extLst>
              <a:ext uri="{FF2B5EF4-FFF2-40B4-BE49-F238E27FC236}">
                <a16:creationId xmlns:a16="http://schemas.microsoft.com/office/drawing/2014/main" id="{0A63ACC3-7CDF-4821-BCDD-9ED9095B0FF1}"/>
              </a:ext>
            </a:extLst>
          </p:cNvPr>
          <p:cNvPicPr>
            <a:picLocks noGrp="1" noChangeAspect="1"/>
          </p:cNvPicPr>
          <p:nvPr>
            <p:ph idx="1"/>
          </p:nvPr>
        </p:nvPicPr>
        <p:blipFill rotWithShape="1">
          <a:blip r:embed="rId2"/>
          <a:srcRect t="11417"/>
          <a:stretch/>
        </p:blipFill>
        <p:spPr>
          <a:xfrm>
            <a:off x="20" y="10"/>
            <a:ext cx="12191981" cy="6857990"/>
          </a:xfrm>
          <a:prstGeom prst="rect">
            <a:avLst/>
          </a:prstGeom>
        </p:spPr>
      </p:pic>
      <p:sp>
        <p:nvSpPr>
          <p:cNvPr id="32" name="Rectangle 3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el 1">
            <a:extLst>
              <a:ext uri="{FF2B5EF4-FFF2-40B4-BE49-F238E27FC236}">
                <a16:creationId xmlns:a16="http://schemas.microsoft.com/office/drawing/2014/main" id="{F424D994-6DBB-42FF-BBBA-AC5C18999F2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Doe je de specialisatie Stad en Wijk?</a:t>
            </a:r>
          </a:p>
        </p:txBody>
      </p:sp>
    </p:spTree>
    <p:extLst>
      <p:ext uri="{BB962C8B-B14F-4D97-AF65-F5344CB8AC3E}">
        <p14:creationId xmlns:p14="http://schemas.microsoft.com/office/powerpoint/2010/main" val="2506750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2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Tijdelijke aanduiding voor inhoud 3">
            <a:extLst>
              <a:ext uri="{FF2B5EF4-FFF2-40B4-BE49-F238E27FC236}">
                <a16:creationId xmlns:a16="http://schemas.microsoft.com/office/drawing/2014/main" id="{874DFC7D-CCE8-49A7-9725-EDCCCDAED9FF}"/>
              </a:ext>
            </a:extLst>
          </p:cNvPr>
          <p:cNvPicPr>
            <a:picLocks noGrp="1" noChangeAspect="1"/>
          </p:cNvPicPr>
          <p:nvPr>
            <p:ph idx="1"/>
          </p:nvPr>
        </p:nvPicPr>
        <p:blipFill rotWithShape="1">
          <a:blip r:embed="rId2"/>
          <a:srcRect l="4444" r="1" b="1"/>
          <a:stretch/>
        </p:blipFill>
        <p:spPr>
          <a:xfrm>
            <a:off x="20" y="10"/>
            <a:ext cx="12191981" cy="6857990"/>
          </a:xfrm>
          <a:prstGeom prst="rect">
            <a:avLst/>
          </a:prstGeom>
        </p:spPr>
      </p:pic>
      <p:sp>
        <p:nvSpPr>
          <p:cNvPr id="28" name="Rectangle 2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el 1">
            <a:extLst>
              <a:ext uri="{FF2B5EF4-FFF2-40B4-BE49-F238E27FC236}">
                <a16:creationId xmlns:a16="http://schemas.microsoft.com/office/drawing/2014/main" id="{1FCAC3B2-43EB-4066-9280-E3A53A771C01}"/>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100">
                <a:solidFill>
                  <a:schemeClr val="bg1"/>
                </a:solidFill>
              </a:rPr>
              <a:t>Denk jij (naast op school) na over duurzaamheid?</a:t>
            </a:r>
          </a:p>
        </p:txBody>
      </p:sp>
    </p:spTree>
    <p:extLst>
      <p:ext uri="{BB962C8B-B14F-4D97-AF65-F5344CB8AC3E}">
        <p14:creationId xmlns:p14="http://schemas.microsoft.com/office/powerpoint/2010/main" val="2004098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Afbeelding 3">
            <a:extLst>
              <a:ext uri="{FF2B5EF4-FFF2-40B4-BE49-F238E27FC236}">
                <a16:creationId xmlns:a16="http://schemas.microsoft.com/office/drawing/2014/main" id="{9931E6AA-E1C4-4C7F-8CBE-99B07ACC725D}"/>
              </a:ext>
            </a:extLst>
          </p:cNvPr>
          <p:cNvPicPr>
            <a:picLocks noChangeAspect="1"/>
          </p:cNvPicPr>
          <p:nvPr/>
        </p:nvPicPr>
        <p:blipFill rotWithShape="1">
          <a:blip r:embed="rId2"/>
          <a:srcRect b="39302"/>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el 1">
            <a:extLst>
              <a:ext uri="{FF2B5EF4-FFF2-40B4-BE49-F238E27FC236}">
                <a16:creationId xmlns:a16="http://schemas.microsoft.com/office/drawing/2014/main" id="{05BA302C-8F2A-46B9-A196-007CEF628C24}"/>
              </a:ext>
            </a:extLst>
          </p:cNvPr>
          <p:cNvSpPr>
            <a:spLocks noGrp="1"/>
          </p:cNvSpPr>
          <p:nvPr>
            <p:ph type="title"/>
          </p:nvPr>
        </p:nvSpPr>
        <p:spPr>
          <a:xfrm>
            <a:off x="371094" y="1161288"/>
            <a:ext cx="3438144" cy="1124712"/>
          </a:xfrm>
        </p:spPr>
        <p:txBody>
          <a:bodyPr anchor="b">
            <a:normAutofit/>
          </a:bodyPr>
          <a:lstStyle/>
          <a:p>
            <a:r>
              <a:rPr lang="nl-NL" sz="2800"/>
              <a:t>Kloppen deze kenmerken bij jou?</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CDE7DE8A-FA91-4134-9BA4-99A640C9B859}"/>
              </a:ext>
            </a:extLst>
          </p:cNvPr>
          <p:cNvSpPr>
            <a:spLocks noGrp="1"/>
          </p:cNvSpPr>
          <p:nvPr>
            <p:ph idx="1"/>
          </p:nvPr>
        </p:nvSpPr>
        <p:spPr>
          <a:xfrm>
            <a:off x="371094" y="2718054"/>
            <a:ext cx="3438906" cy="3207258"/>
          </a:xfrm>
        </p:spPr>
        <p:txBody>
          <a:bodyPr anchor="t">
            <a:normAutofit/>
          </a:bodyPr>
          <a:lstStyle/>
          <a:p>
            <a:r>
              <a:rPr lang="nl-NL" sz="1700"/>
              <a:t>Tussen 17 en 21</a:t>
            </a:r>
          </a:p>
          <a:p>
            <a:r>
              <a:rPr lang="nl-NL" sz="1700"/>
              <a:t>Woonachtig in een straal van 20km van school</a:t>
            </a:r>
          </a:p>
          <a:p>
            <a:r>
              <a:rPr lang="nl-NL" sz="1700"/>
              <a:t>Eet graag pizza</a:t>
            </a:r>
          </a:p>
        </p:txBody>
      </p:sp>
    </p:spTree>
    <p:extLst>
      <p:ext uri="{BB962C8B-B14F-4D97-AF65-F5344CB8AC3E}">
        <p14:creationId xmlns:p14="http://schemas.microsoft.com/office/powerpoint/2010/main" val="33994381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Tijdelijke aanduiding voor inhoud 3">
            <a:extLst>
              <a:ext uri="{FF2B5EF4-FFF2-40B4-BE49-F238E27FC236}">
                <a16:creationId xmlns:a16="http://schemas.microsoft.com/office/drawing/2014/main" id="{DC319C1A-B9FE-4024-BD90-CA8D1FC838D9}"/>
              </a:ext>
            </a:extLst>
          </p:cNvPr>
          <p:cNvPicPr>
            <a:picLocks noGrp="1" noChangeAspect="1"/>
          </p:cNvPicPr>
          <p:nvPr>
            <p:ph idx="1"/>
          </p:nvPr>
        </p:nvPicPr>
        <p:blipFill rotWithShape="1">
          <a:blip r:embed="rId2"/>
          <a:srcRect l="4377" r="32956"/>
          <a:stretch/>
        </p:blipFill>
        <p:spPr>
          <a:xfrm>
            <a:off x="20" y="10"/>
            <a:ext cx="12191981" cy="6857990"/>
          </a:xfrm>
          <a:prstGeom prst="rect">
            <a:avLst/>
          </a:prstGeom>
        </p:spPr>
      </p:pic>
      <p:sp>
        <p:nvSpPr>
          <p:cNvPr id="29" name="Rectangle 2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el 1">
            <a:extLst>
              <a:ext uri="{FF2B5EF4-FFF2-40B4-BE49-F238E27FC236}">
                <a16:creationId xmlns:a16="http://schemas.microsoft.com/office/drawing/2014/main" id="{98E30A7F-9CA8-4746-8ABA-633AB67195A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600">
                <a:solidFill>
                  <a:schemeClr val="bg1"/>
                </a:solidFill>
              </a:rPr>
              <a:t>Ik wil in een leuke leefbare wijk (blijven) wonen</a:t>
            </a:r>
          </a:p>
        </p:txBody>
      </p:sp>
    </p:spTree>
    <p:extLst>
      <p:ext uri="{BB962C8B-B14F-4D97-AF65-F5344CB8AC3E}">
        <p14:creationId xmlns:p14="http://schemas.microsoft.com/office/powerpoint/2010/main" val="4131586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Tijdelijke aanduiding voor inhoud 3" descr="Afbeelding met beer, zoogdier, dier, polair&#10;&#10;Automatisch gegenereerde beschrijving">
            <a:extLst>
              <a:ext uri="{FF2B5EF4-FFF2-40B4-BE49-F238E27FC236}">
                <a16:creationId xmlns:a16="http://schemas.microsoft.com/office/drawing/2014/main" id="{1C789142-C128-40EF-A88C-2EC85CBD77B4}"/>
              </a:ext>
            </a:extLst>
          </p:cNvPr>
          <p:cNvPicPr>
            <a:picLocks noChangeAspect="1"/>
          </p:cNvPicPr>
          <p:nvPr/>
        </p:nvPicPr>
        <p:blipFill rotWithShape="1">
          <a:blip r:embed="rId2"/>
          <a:srcRect t="4080" b="4083"/>
          <a:stretch/>
        </p:blipFill>
        <p:spPr>
          <a:xfrm>
            <a:off x="20" y="10"/>
            <a:ext cx="12191981" cy="6857990"/>
          </a:xfrm>
          <a:prstGeom prst="rect">
            <a:avLst/>
          </a:prstGeom>
        </p:spPr>
      </p:pic>
      <p:sp>
        <p:nvSpPr>
          <p:cNvPr id="26"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el 1">
            <a:extLst>
              <a:ext uri="{FF2B5EF4-FFF2-40B4-BE49-F238E27FC236}">
                <a16:creationId xmlns:a16="http://schemas.microsoft.com/office/drawing/2014/main" id="{119C9426-E55C-4467-A52E-781AFA0D89E5}"/>
              </a:ext>
            </a:extLst>
          </p:cNvPr>
          <p:cNvSpPr>
            <a:spLocks noGrp="1"/>
          </p:cNvSpPr>
          <p:nvPr>
            <p:ph type="title"/>
          </p:nvPr>
        </p:nvSpPr>
        <p:spPr>
          <a:xfrm>
            <a:off x="1282740" y="4785640"/>
            <a:ext cx="9339881" cy="1806208"/>
          </a:xfrm>
        </p:spPr>
        <p:txBody>
          <a:bodyPr vert="horz" lIns="91440" tIns="45720" rIns="91440" bIns="45720" rtlCol="0" anchor="b">
            <a:normAutofit fontScale="90000"/>
          </a:bodyPr>
          <a:lstStyle/>
          <a:p>
            <a:r>
              <a:rPr lang="en-US" sz="5100" dirty="0" err="1">
                <a:solidFill>
                  <a:schemeClr val="bg1"/>
                </a:solidFill>
              </a:rPr>
              <a:t>Ik</a:t>
            </a:r>
            <a:r>
              <a:rPr lang="en-US" sz="5100" dirty="0">
                <a:solidFill>
                  <a:schemeClr val="bg1"/>
                </a:solidFill>
              </a:rPr>
              <a:t> </a:t>
            </a:r>
            <a:r>
              <a:rPr lang="en-US" sz="5100" dirty="0" err="1">
                <a:solidFill>
                  <a:schemeClr val="bg1"/>
                </a:solidFill>
              </a:rPr>
              <a:t>wil</a:t>
            </a:r>
            <a:r>
              <a:rPr lang="en-US" sz="5100" dirty="0">
                <a:solidFill>
                  <a:schemeClr val="bg1"/>
                </a:solidFill>
              </a:rPr>
              <a:t> best </a:t>
            </a:r>
            <a:r>
              <a:rPr lang="en-US" sz="5100" dirty="0" err="1">
                <a:solidFill>
                  <a:schemeClr val="bg1"/>
                </a:solidFill>
              </a:rPr>
              <a:t>wel</a:t>
            </a:r>
            <a:r>
              <a:rPr lang="en-US" sz="5100" dirty="0">
                <a:solidFill>
                  <a:schemeClr val="bg1"/>
                </a:solidFill>
              </a:rPr>
              <a:t> </a:t>
            </a:r>
            <a:r>
              <a:rPr lang="en-US" sz="5100" dirty="0" err="1">
                <a:solidFill>
                  <a:schemeClr val="bg1"/>
                </a:solidFill>
              </a:rPr>
              <a:t>meehelpen</a:t>
            </a:r>
            <a:r>
              <a:rPr lang="en-US" sz="5100" dirty="0">
                <a:solidFill>
                  <a:schemeClr val="bg1"/>
                </a:solidFill>
              </a:rPr>
              <a:t> om </a:t>
            </a:r>
            <a:r>
              <a:rPr lang="en-US" sz="5100" dirty="0" err="1">
                <a:solidFill>
                  <a:schemeClr val="bg1"/>
                </a:solidFill>
              </a:rPr>
              <a:t>mijn</a:t>
            </a:r>
            <a:r>
              <a:rPr lang="en-US" sz="5100" dirty="0">
                <a:solidFill>
                  <a:schemeClr val="bg1"/>
                </a:solidFill>
              </a:rPr>
              <a:t> </a:t>
            </a:r>
            <a:r>
              <a:rPr lang="en-US" sz="5100" dirty="0" err="1">
                <a:solidFill>
                  <a:schemeClr val="bg1"/>
                </a:solidFill>
              </a:rPr>
              <a:t>wijk</a:t>
            </a:r>
            <a:r>
              <a:rPr lang="en-US" sz="5100" dirty="0">
                <a:solidFill>
                  <a:schemeClr val="bg1"/>
                </a:solidFill>
              </a:rPr>
              <a:t> </a:t>
            </a:r>
            <a:r>
              <a:rPr lang="en-US" sz="5100" dirty="0" err="1">
                <a:solidFill>
                  <a:schemeClr val="bg1"/>
                </a:solidFill>
              </a:rPr>
              <a:t>leuk</a:t>
            </a:r>
            <a:r>
              <a:rPr lang="en-US" sz="5100" dirty="0">
                <a:solidFill>
                  <a:schemeClr val="bg1"/>
                </a:solidFill>
              </a:rPr>
              <a:t> </a:t>
            </a:r>
            <a:r>
              <a:rPr lang="en-US" sz="5100" dirty="0" err="1">
                <a:solidFill>
                  <a:schemeClr val="bg1"/>
                </a:solidFill>
              </a:rPr>
              <a:t>te</a:t>
            </a:r>
            <a:r>
              <a:rPr lang="en-US" sz="5100" dirty="0">
                <a:solidFill>
                  <a:schemeClr val="bg1"/>
                </a:solidFill>
              </a:rPr>
              <a:t> </a:t>
            </a:r>
            <a:r>
              <a:rPr lang="en-US" sz="5100" dirty="0" err="1">
                <a:solidFill>
                  <a:schemeClr val="bg1"/>
                </a:solidFill>
              </a:rPr>
              <a:t>maken</a:t>
            </a:r>
            <a:r>
              <a:rPr lang="en-US" sz="5100" dirty="0">
                <a:solidFill>
                  <a:schemeClr val="bg1"/>
                </a:solidFill>
              </a:rPr>
              <a:t> /</a:t>
            </a:r>
            <a:r>
              <a:rPr lang="en-US" sz="5100" dirty="0" err="1">
                <a:solidFill>
                  <a:schemeClr val="bg1"/>
                </a:solidFill>
              </a:rPr>
              <a:t>houden</a:t>
            </a:r>
            <a:r>
              <a:rPr lang="en-US" sz="5100" dirty="0">
                <a:solidFill>
                  <a:schemeClr val="bg1"/>
                </a:solidFill>
              </a:rPr>
              <a:t>?</a:t>
            </a:r>
          </a:p>
        </p:txBody>
      </p:sp>
    </p:spTree>
    <p:extLst>
      <p:ext uri="{BB962C8B-B14F-4D97-AF65-F5344CB8AC3E}">
        <p14:creationId xmlns:p14="http://schemas.microsoft.com/office/powerpoint/2010/main" val="3884334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09BC41-9104-4D26-A49B-CA57F2A4DC2C}"/>
              </a:ext>
            </a:extLst>
          </p:cNvPr>
          <p:cNvSpPr>
            <a:spLocks noGrp="1"/>
          </p:cNvSpPr>
          <p:nvPr>
            <p:ph type="title"/>
          </p:nvPr>
        </p:nvSpPr>
        <p:spPr>
          <a:xfrm>
            <a:off x="6248400" y="365125"/>
            <a:ext cx="5105400" cy="2579692"/>
          </a:xfrm>
        </p:spPr>
        <p:txBody>
          <a:bodyPr vert="horz" lIns="91440" tIns="45720" rIns="91440" bIns="45720" rtlCol="0" anchor="b">
            <a:normAutofit/>
          </a:bodyPr>
          <a:lstStyle/>
          <a:p>
            <a:r>
              <a:rPr lang="en-US" sz="6000" kern="1200" dirty="0">
                <a:solidFill>
                  <a:schemeClr val="tx1"/>
                </a:solidFill>
                <a:latin typeface="+mj-lt"/>
                <a:ea typeface="+mj-ea"/>
                <a:cs typeface="+mj-cs"/>
              </a:rPr>
              <a:t>Wat is </a:t>
            </a:r>
            <a:r>
              <a:rPr lang="en-US" sz="6000" kern="1200" dirty="0" err="1">
                <a:solidFill>
                  <a:schemeClr val="tx1"/>
                </a:solidFill>
                <a:latin typeface="+mj-lt"/>
                <a:ea typeface="+mj-ea"/>
                <a:cs typeface="+mj-cs"/>
              </a:rPr>
              <a:t>een</a:t>
            </a:r>
            <a:r>
              <a:rPr lang="en-US" sz="6000" kern="1200" dirty="0">
                <a:solidFill>
                  <a:schemeClr val="tx1"/>
                </a:solidFill>
                <a:latin typeface="+mj-lt"/>
                <a:ea typeface="+mj-ea"/>
                <a:cs typeface="+mj-cs"/>
              </a:rPr>
              <a:t> community</a:t>
            </a:r>
          </a:p>
        </p:txBody>
      </p:sp>
      <p:pic>
        <p:nvPicPr>
          <p:cNvPr id="4098" name="Picture 2" descr="Een groep mensen - Download Free Vectors, Vector Bestanden, Ontwerpen  Templates">
            <a:extLst>
              <a:ext uri="{FF2B5EF4-FFF2-40B4-BE49-F238E27FC236}">
                <a16:creationId xmlns:a16="http://schemas.microsoft.com/office/drawing/2014/main" id="{B543BFFA-559A-4BE2-AA7A-E1D4E6A380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268" r="1" b="8073"/>
          <a:stretch/>
        </p:blipFill>
        <p:spPr bwMode="auto">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8E5F8A3F-5453-4423-83FD-A1843B23897B}"/>
              </a:ext>
            </a:extLst>
          </p:cNvPr>
          <p:cNvPicPr>
            <a:picLocks noChangeAspect="1"/>
          </p:cNvPicPr>
          <p:nvPr/>
        </p:nvPicPr>
        <p:blipFill rotWithShape="1">
          <a:blip r:embed="rId3"/>
          <a:srcRect t="6172" r="-2" b="429"/>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Tekstvak 2">
            <a:extLst>
              <a:ext uri="{FF2B5EF4-FFF2-40B4-BE49-F238E27FC236}">
                <a16:creationId xmlns:a16="http://schemas.microsoft.com/office/drawing/2014/main" id="{692A4F3A-B99D-4E38-AAB4-341BF0556749}"/>
              </a:ext>
            </a:extLst>
          </p:cNvPr>
          <p:cNvSpPr txBox="1"/>
          <p:nvPr/>
        </p:nvSpPr>
        <p:spPr>
          <a:xfrm>
            <a:off x="6248399" y="3124205"/>
            <a:ext cx="5105400" cy="3052757"/>
          </a:xfrm>
          <a:prstGeom prst="rect">
            <a:avLst/>
          </a:prstGeom>
        </p:spPr>
        <p:txBody>
          <a:bodyPr vert="horz" lIns="91440" tIns="45720" rIns="91440" bIns="45720" rtlCol="0">
            <a:normAutofit/>
          </a:bodyPr>
          <a:lstStyle/>
          <a:p>
            <a:pPr>
              <a:lnSpc>
                <a:spcPct val="90000"/>
              </a:lnSpc>
              <a:spcAft>
                <a:spcPts val="600"/>
              </a:spcAft>
            </a:pPr>
            <a:r>
              <a:rPr lang="en-US" sz="2800" dirty="0" err="1"/>
              <a:t>Een</a:t>
            </a:r>
            <a:r>
              <a:rPr lang="en-US" sz="2800" dirty="0"/>
              <a:t> </a:t>
            </a:r>
            <a:r>
              <a:rPr lang="en-US" sz="2800" dirty="0" err="1"/>
              <a:t>groep</a:t>
            </a:r>
            <a:r>
              <a:rPr lang="en-US" sz="2800" dirty="0"/>
              <a:t> </a:t>
            </a:r>
            <a:r>
              <a:rPr lang="en-US" sz="2800" dirty="0" err="1"/>
              <a:t>mensen</a:t>
            </a:r>
            <a:r>
              <a:rPr lang="en-US" sz="2800" dirty="0"/>
              <a:t> die </a:t>
            </a:r>
            <a:r>
              <a:rPr lang="en-US" sz="2800" dirty="0" err="1"/>
              <a:t>duurzame</a:t>
            </a:r>
            <a:r>
              <a:rPr lang="en-US" sz="2800" dirty="0"/>
              <a:t> </a:t>
            </a:r>
            <a:r>
              <a:rPr lang="en-US" sz="2800" dirty="0" err="1"/>
              <a:t>initiatieven</a:t>
            </a:r>
            <a:r>
              <a:rPr lang="en-US" sz="2800" dirty="0"/>
              <a:t> </a:t>
            </a:r>
            <a:r>
              <a:rPr lang="en-US" sz="2800" dirty="0" err="1"/>
              <a:t>starten</a:t>
            </a:r>
            <a:r>
              <a:rPr lang="en-US" sz="2800" dirty="0"/>
              <a:t>, met </a:t>
            </a:r>
            <a:r>
              <a:rPr lang="en-US" sz="2800" dirty="0" err="1"/>
              <a:t>een</a:t>
            </a:r>
            <a:r>
              <a:rPr lang="en-US" sz="2800" dirty="0"/>
              <a:t> </a:t>
            </a:r>
            <a:r>
              <a:rPr lang="en-US" sz="2800" dirty="0" err="1"/>
              <a:t>maatschappelijk</a:t>
            </a:r>
            <a:r>
              <a:rPr lang="en-US" sz="2800" dirty="0"/>
              <a:t> </a:t>
            </a:r>
            <a:r>
              <a:rPr lang="en-US" sz="2800" dirty="0" err="1"/>
              <a:t>belang</a:t>
            </a:r>
            <a:r>
              <a:rPr lang="en-US" sz="2800" dirty="0"/>
              <a:t>, die </a:t>
            </a:r>
            <a:r>
              <a:rPr lang="en-US" sz="2800" dirty="0" err="1"/>
              <a:t>goed</a:t>
            </a:r>
            <a:r>
              <a:rPr lang="en-US" sz="2800" dirty="0"/>
              <a:t> </a:t>
            </a:r>
            <a:r>
              <a:rPr lang="en-US" sz="2800" dirty="0" err="1"/>
              <a:t>zijn</a:t>
            </a:r>
            <a:r>
              <a:rPr lang="en-US" sz="2800" dirty="0"/>
              <a:t> voor People, Planet en Profit. </a:t>
            </a:r>
          </a:p>
        </p:txBody>
      </p:sp>
    </p:spTree>
    <p:extLst>
      <p:ext uri="{BB962C8B-B14F-4D97-AF65-F5344CB8AC3E}">
        <p14:creationId xmlns:p14="http://schemas.microsoft.com/office/powerpoint/2010/main" val="513938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38ab499-b670-4f5e-83e0-ed6e37934c42@eurprd09">
            <a:extLst>
              <a:ext uri="{FF2B5EF4-FFF2-40B4-BE49-F238E27FC236}">
                <a16:creationId xmlns:a16="http://schemas.microsoft.com/office/drawing/2014/main" id="{7DA76EDA-71F5-4850-9526-596A078D9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552" b="6505"/>
          <a:stretch/>
        </p:blipFill>
        <p:spPr bwMode="auto">
          <a:xfrm>
            <a:off x="5784398" y="564711"/>
            <a:ext cx="4748565" cy="60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ACE66764-863E-4502-AD01-B2E65CCD0A1C}"/>
              </a:ext>
            </a:extLst>
          </p:cNvPr>
          <p:cNvSpPr txBox="1"/>
          <p:nvPr/>
        </p:nvSpPr>
        <p:spPr>
          <a:xfrm>
            <a:off x="638174" y="895350"/>
            <a:ext cx="38004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000000"/>
                </a:solidFill>
                <a:effectLst/>
                <a:uLnTx/>
                <a:uFillTx/>
                <a:latin typeface="Avenir Next LT Pro"/>
                <a:ea typeface="+mn-ea"/>
                <a:cs typeface="+mn-cs"/>
              </a:rPr>
              <a:t>Voorbeelden! </a:t>
            </a:r>
          </a:p>
        </p:txBody>
      </p:sp>
    </p:spTree>
    <p:extLst>
      <p:ext uri="{BB962C8B-B14F-4D97-AF65-F5344CB8AC3E}">
        <p14:creationId xmlns:p14="http://schemas.microsoft.com/office/powerpoint/2010/main" val="410631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0ce95d0-25f9-4cce-af64-34ce3439b39c@eurprd09">
            <a:extLst>
              <a:ext uri="{FF2B5EF4-FFF2-40B4-BE49-F238E27FC236}">
                <a16:creationId xmlns:a16="http://schemas.microsoft.com/office/drawing/2014/main" id="{23FBC54F-3F1D-42BA-8111-63E03ED9C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65" b="37277"/>
          <a:stretch/>
        </p:blipFill>
        <p:spPr bwMode="auto">
          <a:xfrm>
            <a:off x="1671828" y="865046"/>
            <a:ext cx="5852633" cy="4844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3703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97488af-8e48-4e5c-9b2c-a1b913f5fffc@eurprd09">
            <a:extLst>
              <a:ext uri="{FF2B5EF4-FFF2-40B4-BE49-F238E27FC236}">
                <a16:creationId xmlns:a16="http://schemas.microsoft.com/office/drawing/2014/main" id="{3EB54408-9EA3-4F71-AB74-6708A6B4F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69" b="5692"/>
          <a:stretch/>
        </p:blipFill>
        <p:spPr bwMode="auto">
          <a:xfrm>
            <a:off x="3931920" y="716209"/>
            <a:ext cx="4182775" cy="5806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0865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da6ffc6-ebf0-43a8-a2d9-0b80477e2d12@eurprd09">
            <a:extLst>
              <a:ext uri="{FF2B5EF4-FFF2-40B4-BE49-F238E27FC236}">
                <a16:creationId xmlns:a16="http://schemas.microsoft.com/office/drawing/2014/main" id="{3A7943B4-6F13-4B8A-A91D-A345AAAE1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30" b="9718"/>
          <a:stretch/>
        </p:blipFill>
        <p:spPr bwMode="auto">
          <a:xfrm>
            <a:off x="3251201" y="315631"/>
            <a:ext cx="4464070" cy="64451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716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7F8B7EF0-9DDB-496A-BE98-4C2826AFE3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6821"/>
          <a:stretch/>
        </p:blipFill>
        <p:spPr bwMode="auto">
          <a:xfrm>
            <a:off x="352751" y="302429"/>
            <a:ext cx="11550506" cy="605392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365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24C80D9-C0C7-473A-A7BA-48C7EB4315D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364889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lexe wiskundige formules op een schoolbord">
            <a:extLst>
              <a:ext uri="{FF2B5EF4-FFF2-40B4-BE49-F238E27FC236}">
                <a16:creationId xmlns:a16="http://schemas.microsoft.com/office/drawing/2014/main" id="{1A05E881-7315-4813-99D2-50D6A1DBA3A7}"/>
              </a:ext>
            </a:extLst>
          </p:cNvPr>
          <p:cNvPicPr>
            <a:picLocks noChangeAspect="1"/>
          </p:cNvPicPr>
          <p:nvPr/>
        </p:nvPicPr>
        <p:blipFill rotWithShape="1">
          <a:blip r:embed="rId2"/>
          <a:srcRect t="18208" b="4737"/>
          <a:stretch/>
        </p:blipFill>
        <p:spPr>
          <a:xfrm>
            <a:off x="20" y="10"/>
            <a:ext cx="12191981" cy="6857990"/>
          </a:xfrm>
          <a:prstGeom prst="rect">
            <a:avLst/>
          </a:prstGeom>
        </p:spPr>
      </p:pic>
      <p:sp>
        <p:nvSpPr>
          <p:cNvPr id="15"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5CF88BB-861A-4700-9701-A9DAE704DBC9}"/>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solidFill>
                  <a:schemeClr val="bg1"/>
                </a:solidFill>
              </a:rPr>
              <a:t>2. </a:t>
            </a:r>
            <a:r>
              <a:rPr lang="en-US" sz="6600" dirty="0" err="1">
                <a:solidFill>
                  <a:schemeClr val="bg1"/>
                </a:solidFill>
              </a:rPr>
              <a:t>Jullie</a:t>
            </a:r>
            <a:r>
              <a:rPr lang="en-US" sz="6600" dirty="0">
                <a:solidFill>
                  <a:schemeClr val="bg1"/>
                </a:solidFill>
              </a:rPr>
              <a:t> </a:t>
            </a:r>
            <a:r>
              <a:rPr lang="en-US" sz="6600" dirty="0" err="1">
                <a:solidFill>
                  <a:schemeClr val="bg1"/>
                </a:solidFill>
              </a:rPr>
              <a:t>opdrachten</a:t>
            </a:r>
            <a:endParaRPr lang="en-US" sz="6600" dirty="0">
              <a:solidFill>
                <a:schemeClr val="bg1"/>
              </a:solidFill>
            </a:endParaRPr>
          </a:p>
        </p:txBody>
      </p:sp>
      <p:sp>
        <p:nvSpPr>
          <p:cNvPr id="3" name="Tijdelijke aanduiding voor tekst 2">
            <a:extLst>
              <a:ext uri="{FF2B5EF4-FFF2-40B4-BE49-F238E27FC236}">
                <a16:creationId xmlns:a16="http://schemas.microsoft.com/office/drawing/2014/main" id="{C8280398-6E7A-4DF9-B0F2-74629B061B53}"/>
              </a:ext>
            </a:extLst>
          </p:cNvPr>
          <p:cNvSpPr>
            <a:spLocks noGrp="1"/>
          </p:cNvSpPr>
          <p:nvPr>
            <p:ph type="body" idx="1"/>
          </p:nvPr>
        </p:nvSpPr>
        <p:spPr>
          <a:xfrm>
            <a:off x="404553" y="5551469"/>
            <a:ext cx="9078562" cy="592975"/>
          </a:xfrm>
        </p:spPr>
        <p:txBody>
          <a:bodyPr vert="horz" lIns="91440" tIns="45720" rIns="91440" bIns="45720" rtlCol="0" anchor="ctr">
            <a:normAutofit/>
          </a:bodyPr>
          <a:lstStyle/>
          <a:p>
            <a:pPr>
              <a:lnSpc>
                <a:spcPct val="100000"/>
              </a:lnSpc>
              <a:spcBef>
                <a:spcPts val="1000"/>
              </a:spcBef>
            </a:pPr>
            <a:r>
              <a:rPr lang="en-US" sz="1500">
                <a:solidFill>
                  <a:schemeClr val="bg1"/>
                </a:solidFill>
              </a:rPr>
              <a:t>Informatie over de opdrachten voor deze periode waar jullie in groepen mee aan de slag gaan</a:t>
            </a:r>
          </a:p>
        </p:txBody>
      </p:sp>
    </p:spTree>
    <p:extLst>
      <p:ext uri="{BB962C8B-B14F-4D97-AF65-F5344CB8AC3E}">
        <p14:creationId xmlns:p14="http://schemas.microsoft.com/office/powerpoint/2010/main" val="4084317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896F50C-4723-477F-B8A3-499F58AE3ED7}"/>
              </a:ext>
            </a:extLst>
          </p:cNvPr>
          <p:cNvSpPr txBox="1"/>
          <p:nvPr/>
        </p:nvSpPr>
        <p:spPr>
          <a:xfrm>
            <a:off x="814386" y="1412910"/>
            <a:ext cx="10601325" cy="707886"/>
          </a:xfrm>
          <a:prstGeom prst="rect">
            <a:avLst/>
          </a:prstGeom>
          <a:noFill/>
        </p:spPr>
        <p:txBody>
          <a:bodyPr wrap="square">
            <a:spAutoFit/>
          </a:bodyPr>
          <a:lstStyle/>
          <a:p>
            <a:r>
              <a:rPr lang="nl-NL" sz="2000" dirty="0"/>
              <a:t>Je bent samen een projectteam en werkt aan een concrete opdracht van een organisatie of instelling met een maatschappelijk doel. </a:t>
            </a:r>
          </a:p>
        </p:txBody>
      </p:sp>
      <p:sp>
        <p:nvSpPr>
          <p:cNvPr id="5" name="Tekstvak 4">
            <a:extLst>
              <a:ext uri="{FF2B5EF4-FFF2-40B4-BE49-F238E27FC236}">
                <a16:creationId xmlns:a16="http://schemas.microsoft.com/office/drawing/2014/main" id="{C393383F-9505-4CF0-898B-74F008BC2B77}"/>
              </a:ext>
            </a:extLst>
          </p:cNvPr>
          <p:cNvSpPr txBox="1"/>
          <p:nvPr/>
        </p:nvSpPr>
        <p:spPr>
          <a:xfrm>
            <a:off x="795337" y="2339443"/>
            <a:ext cx="9748838" cy="1323439"/>
          </a:xfrm>
          <a:prstGeom prst="rect">
            <a:avLst/>
          </a:prstGeom>
          <a:noFill/>
        </p:spPr>
        <p:txBody>
          <a:bodyPr wrap="square">
            <a:spAutoFit/>
          </a:bodyPr>
          <a:lstStyle/>
          <a:p>
            <a:r>
              <a:rPr lang="nl-NL" sz="2000" dirty="0"/>
              <a:t>Hoofddoel is om een groep mensen te verzamelen rond het opzetten of starten van community. Denk aan een projectgroep ‘gezondheid’ die vanuit een wijkraad aan de slag wil gaan of aan een school die met ouders het schoolplein wil vergroenen. </a:t>
            </a:r>
          </a:p>
        </p:txBody>
      </p:sp>
      <p:sp>
        <p:nvSpPr>
          <p:cNvPr id="7" name="Tekstvak 6">
            <a:extLst>
              <a:ext uri="{FF2B5EF4-FFF2-40B4-BE49-F238E27FC236}">
                <a16:creationId xmlns:a16="http://schemas.microsoft.com/office/drawing/2014/main" id="{49179FCB-7D7E-455B-B4F3-5F7D9EA74C4E}"/>
              </a:ext>
            </a:extLst>
          </p:cNvPr>
          <p:cNvSpPr txBox="1"/>
          <p:nvPr/>
        </p:nvSpPr>
        <p:spPr>
          <a:xfrm>
            <a:off x="795337" y="3772206"/>
            <a:ext cx="10396538" cy="1015663"/>
          </a:xfrm>
          <a:prstGeom prst="rect">
            <a:avLst/>
          </a:prstGeom>
          <a:noFill/>
        </p:spPr>
        <p:txBody>
          <a:bodyPr wrap="square">
            <a:spAutoFit/>
          </a:bodyPr>
          <a:lstStyle/>
          <a:p>
            <a:r>
              <a:rPr lang="nl-NL" sz="2000" dirty="0"/>
              <a:t>Jullie gaan dat projectmatig aanpakken; onderzoek naar opdrachtgever en doelgroep, ontwikkelingen in kaart brengen, een stakeholders analyse te maken en een communicatie- en wervingsplan maken. </a:t>
            </a:r>
          </a:p>
        </p:txBody>
      </p:sp>
      <p:sp>
        <p:nvSpPr>
          <p:cNvPr id="9" name="Tekstvak 8">
            <a:extLst>
              <a:ext uri="{FF2B5EF4-FFF2-40B4-BE49-F238E27FC236}">
                <a16:creationId xmlns:a16="http://schemas.microsoft.com/office/drawing/2014/main" id="{80E24906-4177-4AF5-B2E7-841CE655A647}"/>
              </a:ext>
            </a:extLst>
          </p:cNvPr>
          <p:cNvSpPr txBox="1"/>
          <p:nvPr/>
        </p:nvSpPr>
        <p:spPr>
          <a:xfrm>
            <a:off x="795337" y="5006516"/>
            <a:ext cx="11029950" cy="707886"/>
          </a:xfrm>
          <a:prstGeom prst="rect">
            <a:avLst/>
          </a:prstGeom>
          <a:noFill/>
        </p:spPr>
        <p:txBody>
          <a:bodyPr wrap="square">
            <a:spAutoFit/>
          </a:bodyPr>
          <a:lstStyle/>
          <a:p>
            <a:r>
              <a:rPr lang="nl-NL" sz="2000" dirty="0"/>
              <a:t>Tot slot organiseer je een bijeenkomst met die doelgroep, evalueer je die met de opdrachtgever en rond je het project af.  </a:t>
            </a:r>
          </a:p>
        </p:txBody>
      </p:sp>
      <p:sp>
        <p:nvSpPr>
          <p:cNvPr id="12" name="Tekstvak 11">
            <a:extLst>
              <a:ext uri="{FF2B5EF4-FFF2-40B4-BE49-F238E27FC236}">
                <a16:creationId xmlns:a16="http://schemas.microsoft.com/office/drawing/2014/main" id="{5084BFB7-6C7B-4C4B-904B-89BD53F8741F}"/>
              </a:ext>
            </a:extLst>
          </p:cNvPr>
          <p:cNvSpPr txBox="1"/>
          <p:nvPr/>
        </p:nvSpPr>
        <p:spPr>
          <a:xfrm>
            <a:off x="795337" y="434918"/>
            <a:ext cx="7929563" cy="769441"/>
          </a:xfrm>
          <a:prstGeom prst="rect">
            <a:avLst/>
          </a:prstGeom>
          <a:noFill/>
        </p:spPr>
        <p:txBody>
          <a:bodyPr wrap="square" rtlCol="0">
            <a:spAutoFit/>
          </a:bodyPr>
          <a:lstStyle/>
          <a:p>
            <a:r>
              <a:rPr lang="nl-NL" sz="4400" b="1" dirty="0">
                <a:solidFill>
                  <a:schemeClr val="accent4"/>
                </a:solidFill>
              </a:rPr>
              <a:t>Wat gaan jullie doen:</a:t>
            </a:r>
          </a:p>
        </p:txBody>
      </p:sp>
    </p:spTree>
    <p:extLst>
      <p:ext uri="{BB962C8B-B14F-4D97-AF65-F5344CB8AC3E}">
        <p14:creationId xmlns:p14="http://schemas.microsoft.com/office/powerpoint/2010/main" val="243235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29C038B-1803-4927-9575-F77914B25534}"/>
              </a:ext>
            </a:extLst>
          </p:cNvPr>
          <p:cNvSpPr txBox="1"/>
          <p:nvPr/>
        </p:nvSpPr>
        <p:spPr>
          <a:xfrm>
            <a:off x="914400" y="787400"/>
            <a:ext cx="8267700" cy="769441"/>
          </a:xfrm>
          <a:prstGeom prst="rect">
            <a:avLst/>
          </a:prstGeom>
          <a:noFill/>
        </p:spPr>
        <p:txBody>
          <a:bodyPr wrap="square" rtlCol="0">
            <a:spAutoFit/>
          </a:bodyPr>
          <a:lstStyle/>
          <a:p>
            <a:r>
              <a:rPr lang="nl-NL" sz="4400" b="1" dirty="0">
                <a:solidFill>
                  <a:schemeClr val="accent4"/>
                </a:solidFill>
              </a:rPr>
              <a:t>De opdrachten </a:t>
            </a:r>
          </a:p>
        </p:txBody>
      </p:sp>
      <p:graphicFrame>
        <p:nvGraphicFramePr>
          <p:cNvPr id="4" name="Tabel 3">
            <a:extLst>
              <a:ext uri="{FF2B5EF4-FFF2-40B4-BE49-F238E27FC236}">
                <a16:creationId xmlns:a16="http://schemas.microsoft.com/office/drawing/2014/main" id="{AFEBE2E0-2E2D-429D-B7AF-44B53E1A8055}"/>
              </a:ext>
            </a:extLst>
          </p:cNvPr>
          <p:cNvGraphicFramePr>
            <a:graphicFrameLocks noGrp="1"/>
          </p:cNvGraphicFramePr>
          <p:nvPr>
            <p:extLst>
              <p:ext uri="{D42A27DB-BD31-4B8C-83A1-F6EECF244321}">
                <p14:modId xmlns:p14="http://schemas.microsoft.com/office/powerpoint/2010/main" val="1809120649"/>
              </p:ext>
            </p:extLst>
          </p:nvPr>
        </p:nvGraphicFramePr>
        <p:xfrm>
          <a:off x="1048385" y="1967704"/>
          <a:ext cx="8026041" cy="4413931"/>
        </p:xfrm>
        <a:graphic>
          <a:graphicData uri="http://schemas.openxmlformats.org/drawingml/2006/table">
            <a:tbl>
              <a:tblPr firstRow="1" firstCol="1" bandRow="1"/>
              <a:tblGrid>
                <a:gridCol w="490446">
                  <a:extLst>
                    <a:ext uri="{9D8B030D-6E8A-4147-A177-3AD203B41FA5}">
                      <a16:colId xmlns:a16="http://schemas.microsoft.com/office/drawing/2014/main" val="3046774740"/>
                    </a:ext>
                  </a:extLst>
                </a:gridCol>
                <a:gridCol w="1716562">
                  <a:extLst>
                    <a:ext uri="{9D8B030D-6E8A-4147-A177-3AD203B41FA5}">
                      <a16:colId xmlns:a16="http://schemas.microsoft.com/office/drawing/2014/main" val="3110592413"/>
                    </a:ext>
                  </a:extLst>
                </a:gridCol>
                <a:gridCol w="4340611">
                  <a:extLst>
                    <a:ext uri="{9D8B030D-6E8A-4147-A177-3AD203B41FA5}">
                      <a16:colId xmlns:a16="http://schemas.microsoft.com/office/drawing/2014/main" val="846465725"/>
                    </a:ext>
                  </a:extLst>
                </a:gridCol>
                <a:gridCol w="1478422">
                  <a:extLst>
                    <a:ext uri="{9D8B030D-6E8A-4147-A177-3AD203B41FA5}">
                      <a16:colId xmlns:a16="http://schemas.microsoft.com/office/drawing/2014/main" val="3726894735"/>
                    </a:ext>
                  </a:extLst>
                </a:gridCol>
              </a:tblGrid>
              <a:tr h="241079">
                <a:tc>
                  <a:txBody>
                    <a:bodyPr/>
                    <a:lstStyle/>
                    <a:p>
                      <a:pPr>
                        <a:lnSpc>
                          <a:spcPct val="107000"/>
                        </a:lnSpc>
                        <a:spcAft>
                          <a:spcPts val="800"/>
                        </a:spcAft>
                      </a:pPr>
                      <a:r>
                        <a:rPr lang="nl-NL" sz="1800" b="1">
                          <a:effectLst/>
                          <a:latin typeface="Calibri" panose="020F0502020204030204" pitchFamily="34" charset="0"/>
                          <a:ea typeface="Calibri" panose="020F0502020204030204" pitchFamily="34" charset="0"/>
                          <a:cs typeface="Times New Roman" panose="02020603050405020304" pitchFamily="18" charset="0"/>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b="1">
                          <a:effectLst/>
                          <a:latin typeface="Calibri" panose="020F0502020204030204" pitchFamily="34" charset="0"/>
                          <a:ea typeface="Calibri" panose="020F0502020204030204" pitchFamily="34" charset="0"/>
                          <a:cs typeface="Times New Roman" panose="02020603050405020304" pitchFamily="18" charset="0"/>
                        </a:rPr>
                        <a:t>Opdrachtgever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b="1">
                          <a:effectLst/>
                          <a:latin typeface="Calibri" panose="020F0502020204030204" pitchFamily="34" charset="0"/>
                          <a:ea typeface="Calibri" panose="020F0502020204030204" pitchFamily="34" charset="0"/>
                          <a:cs typeface="Times New Roman" panose="02020603050405020304" pitchFamily="18" charset="0"/>
                        </a:rPr>
                        <a:t>Titel opdracht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b="1">
                          <a:effectLst/>
                          <a:latin typeface="Calibri" panose="020F0502020204030204" pitchFamily="34" charset="0"/>
                          <a:ea typeface="Calibri" panose="020F0502020204030204" pitchFamily="34" charset="0"/>
                          <a:cs typeface="Times New Roman" panose="02020603050405020304" pitchFamily="18" charset="0"/>
                        </a:rPr>
                        <a:t>Groepsleden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4259598"/>
                  </a:ext>
                </a:extLst>
              </a:tr>
              <a:tr h="493314">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Ontdekstation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Community van de sociale ondernemingen in de Spoorzone rond het Ontdekstation versterken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Groep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7612675"/>
                  </a:ext>
                </a:extLst>
              </a:tr>
              <a:tr h="493314">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Ontdekstation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Community rond het Ontdekstation vergroten en versterken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Groep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6281522"/>
                  </a:ext>
                </a:extLst>
              </a:tr>
              <a:tr h="493314">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Un Bietje groen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De bestaande community versterken door meer ‘leergang’; leren van elkaar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Groep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6708515"/>
                  </a:ext>
                </a:extLst>
              </a:tr>
              <a:tr h="493314">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Un bietje groen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Community rond UBG vergroten door de open dag te verbeteren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Groep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0727342"/>
                  </a:ext>
                </a:extLst>
              </a:tr>
              <a:tr h="493314">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Buurttuin de Kuil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Vergroten en versterken van een community rond de op te richten buurttuin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Groep 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9265889"/>
                  </a:ext>
                </a:extLst>
              </a:tr>
              <a:tr h="970069">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Yuverta Tilburg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Vergroten en versterken van de community rond onze opleiding.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Groep 6</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Groep 7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9158422"/>
                  </a:ext>
                </a:extLst>
              </a:tr>
            </a:tbl>
          </a:graphicData>
        </a:graphic>
      </p:graphicFrame>
      <p:sp>
        <p:nvSpPr>
          <p:cNvPr id="5" name="Ster: 6 punten 4">
            <a:extLst>
              <a:ext uri="{FF2B5EF4-FFF2-40B4-BE49-F238E27FC236}">
                <a16:creationId xmlns:a16="http://schemas.microsoft.com/office/drawing/2014/main" id="{72D39F6A-236B-4FE4-A6E5-7280F880BC93}"/>
              </a:ext>
            </a:extLst>
          </p:cNvPr>
          <p:cNvSpPr/>
          <p:nvPr/>
        </p:nvSpPr>
        <p:spPr>
          <a:xfrm rot="1073183">
            <a:off x="8371558" y="631674"/>
            <a:ext cx="3551936" cy="3697684"/>
          </a:xfrm>
          <a:prstGeom prst="star6">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Je mag volgorde van keuzes aangeven en wij maken de definitieve groepen! </a:t>
            </a:r>
            <a:endParaRPr lang="nl-NL" sz="2000" baseline="30000" dirty="0"/>
          </a:p>
        </p:txBody>
      </p:sp>
    </p:spTree>
    <p:extLst>
      <p:ext uri="{BB962C8B-B14F-4D97-AF65-F5344CB8AC3E}">
        <p14:creationId xmlns:p14="http://schemas.microsoft.com/office/powerpoint/2010/main" val="5126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743BC4B-1A81-41F9-BDBA-25ABA1A39C05}"/>
              </a:ext>
            </a:extLst>
          </p:cNvPr>
          <p:cNvPicPr>
            <a:picLocks noChangeAspect="1"/>
          </p:cNvPicPr>
          <p:nvPr/>
        </p:nvPicPr>
        <p:blipFill>
          <a:blip r:embed="rId2"/>
          <a:stretch>
            <a:fillRect/>
          </a:stretch>
        </p:blipFill>
        <p:spPr>
          <a:xfrm>
            <a:off x="3349499" y="618449"/>
            <a:ext cx="7449658" cy="5443301"/>
          </a:xfrm>
          <a:prstGeom prst="rect">
            <a:avLst/>
          </a:prstGeom>
        </p:spPr>
      </p:pic>
      <p:pic>
        <p:nvPicPr>
          <p:cNvPr id="7" name="Graphic 6" descr="Badge: 1 silhouet">
            <a:extLst>
              <a:ext uri="{FF2B5EF4-FFF2-40B4-BE49-F238E27FC236}">
                <a16:creationId xmlns:a16="http://schemas.microsoft.com/office/drawing/2014/main" id="{7EB5D324-DE5F-4E2A-B155-15899B0743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000" y="774700"/>
            <a:ext cx="1651000" cy="1651000"/>
          </a:xfrm>
          <a:prstGeom prst="rect">
            <a:avLst/>
          </a:prstGeom>
        </p:spPr>
      </p:pic>
    </p:spTree>
    <p:extLst>
      <p:ext uri="{BB962C8B-B14F-4D97-AF65-F5344CB8AC3E}">
        <p14:creationId xmlns:p14="http://schemas.microsoft.com/office/powerpoint/2010/main" val="375830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B1129E9-2A82-4AFF-B237-2660B54E1868}"/>
              </a:ext>
            </a:extLst>
          </p:cNvPr>
          <p:cNvPicPr>
            <a:picLocks noChangeAspect="1"/>
          </p:cNvPicPr>
          <p:nvPr/>
        </p:nvPicPr>
        <p:blipFill>
          <a:blip r:embed="rId2"/>
          <a:stretch>
            <a:fillRect/>
          </a:stretch>
        </p:blipFill>
        <p:spPr>
          <a:xfrm>
            <a:off x="2686557" y="544703"/>
            <a:ext cx="8619921" cy="5768594"/>
          </a:xfrm>
          <a:prstGeom prst="rect">
            <a:avLst/>
          </a:prstGeom>
        </p:spPr>
      </p:pic>
      <p:pic>
        <p:nvPicPr>
          <p:cNvPr id="4" name="Graphic 3" descr="Badge silhouet">
            <a:extLst>
              <a:ext uri="{FF2B5EF4-FFF2-40B4-BE49-F238E27FC236}">
                <a16:creationId xmlns:a16="http://schemas.microsoft.com/office/drawing/2014/main" id="{6E8570CF-BD42-44D3-B33C-5277944EF7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322" y="749300"/>
            <a:ext cx="1511300" cy="1511300"/>
          </a:xfrm>
          <a:prstGeom prst="rect">
            <a:avLst/>
          </a:prstGeom>
        </p:spPr>
      </p:pic>
    </p:spTree>
    <p:extLst>
      <p:ext uri="{BB962C8B-B14F-4D97-AF65-F5344CB8AC3E}">
        <p14:creationId xmlns:p14="http://schemas.microsoft.com/office/powerpoint/2010/main" val="60331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4745C29-8C44-4535-94EE-115EA0F746A8}"/>
              </a:ext>
            </a:extLst>
          </p:cNvPr>
          <p:cNvPicPr>
            <a:picLocks noChangeAspect="1"/>
          </p:cNvPicPr>
          <p:nvPr/>
        </p:nvPicPr>
        <p:blipFill>
          <a:blip r:embed="rId2"/>
          <a:stretch>
            <a:fillRect/>
          </a:stretch>
        </p:blipFill>
        <p:spPr>
          <a:xfrm>
            <a:off x="3301012" y="755904"/>
            <a:ext cx="8388830" cy="5346192"/>
          </a:xfrm>
          <a:prstGeom prst="rect">
            <a:avLst/>
          </a:prstGeom>
        </p:spPr>
      </p:pic>
      <p:pic>
        <p:nvPicPr>
          <p:cNvPr id="4" name="Graphic 3" descr="Badge 3 silhouet">
            <a:extLst>
              <a:ext uri="{FF2B5EF4-FFF2-40B4-BE49-F238E27FC236}">
                <a16:creationId xmlns:a16="http://schemas.microsoft.com/office/drawing/2014/main" id="{1485CE0D-083C-43F8-A0AF-F9ED3A58BC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500" y="977900"/>
            <a:ext cx="1460500" cy="1460500"/>
          </a:xfrm>
          <a:prstGeom prst="rect">
            <a:avLst/>
          </a:prstGeom>
        </p:spPr>
      </p:pic>
    </p:spTree>
    <p:extLst>
      <p:ext uri="{BB962C8B-B14F-4D97-AF65-F5344CB8AC3E}">
        <p14:creationId xmlns:p14="http://schemas.microsoft.com/office/powerpoint/2010/main" val="217826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01DC54-C7C5-43BE-BED7-8894DD3DD9AB}"/>
              </a:ext>
            </a:extLst>
          </p:cNvPr>
          <p:cNvPicPr>
            <a:picLocks noChangeAspect="1"/>
          </p:cNvPicPr>
          <p:nvPr/>
        </p:nvPicPr>
        <p:blipFill>
          <a:blip r:embed="rId2"/>
          <a:stretch>
            <a:fillRect/>
          </a:stretch>
        </p:blipFill>
        <p:spPr>
          <a:xfrm>
            <a:off x="2887320" y="740410"/>
            <a:ext cx="8573921" cy="5190490"/>
          </a:xfrm>
          <a:prstGeom prst="rect">
            <a:avLst/>
          </a:prstGeom>
        </p:spPr>
      </p:pic>
      <p:pic>
        <p:nvPicPr>
          <p:cNvPr id="4" name="Graphic 3" descr="Badge 4 silhouet">
            <a:extLst>
              <a:ext uri="{FF2B5EF4-FFF2-40B4-BE49-F238E27FC236}">
                <a16:creationId xmlns:a16="http://schemas.microsoft.com/office/drawing/2014/main" id="{8DCAC2E6-FE37-4F9D-A6D2-24EC18A273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6900" y="990600"/>
            <a:ext cx="1511300" cy="1511300"/>
          </a:xfrm>
          <a:prstGeom prst="rect">
            <a:avLst/>
          </a:prstGeom>
        </p:spPr>
      </p:pic>
    </p:spTree>
    <p:extLst>
      <p:ext uri="{BB962C8B-B14F-4D97-AF65-F5344CB8AC3E}">
        <p14:creationId xmlns:p14="http://schemas.microsoft.com/office/powerpoint/2010/main" val="6303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E3D8FF6-ECEC-4E5D-B2B3-C69A3C967F8D}"/>
              </a:ext>
            </a:extLst>
          </p:cNvPr>
          <p:cNvPicPr>
            <a:picLocks noChangeAspect="1"/>
          </p:cNvPicPr>
          <p:nvPr/>
        </p:nvPicPr>
        <p:blipFill>
          <a:blip r:embed="rId2"/>
          <a:stretch>
            <a:fillRect/>
          </a:stretch>
        </p:blipFill>
        <p:spPr>
          <a:xfrm>
            <a:off x="3112255" y="874522"/>
            <a:ext cx="8399787" cy="4916678"/>
          </a:xfrm>
          <a:prstGeom prst="rect">
            <a:avLst/>
          </a:prstGeom>
        </p:spPr>
      </p:pic>
      <p:pic>
        <p:nvPicPr>
          <p:cNvPr id="4" name="Graphic 3" descr="Badge 5 silhouet">
            <a:extLst>
              <a:ext uri="{FF2B5EF4-FFF2-40B4-BE49-F238E27FC236}">
                <a16:creationId xmlns:a16="http://schemas.microsoft.com/office/drawing/2014/main" id="{FE609940-B4AF-4093-A169-EE0369A9CC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1800" y="963422"/>
            <a:ext cx="1576578" cy="1576578"/>
          </a:xfrm>
          <a:prstGeom prst="rect">
            <a:avLst/>
          </a:prstGeom>
        </p:spPr>
      </p:pic>
    </p:spTree>
    <p:extLst>
      <p:ext uri="{BB962C8B-B14F-4D97-AF65-F5344CB8AC3E}">
        <p14:creationId xmlns:p14="http://schemas.microsoft.com/office/powerpoint/2010/main" val="289306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E2CAB83-00CE-42B1-9765-82648AC5E59D}"/>
              </a:ext>
            </a:extLst>
          </p:cNvPr>
          <p:cNvPicPr>
            <a:picLocks noChangeAspect="1"/>
          </p:cNvPicPr>
          <p:nvPr/>
        </p:nvPicPr>
        <p:blipFill>
          <a:blip r:embed="rId2"/>
          <a:stretch>
            <a:fillRect/>
          </a:stretch>
        </p:blipFill>
        <p:spPr>
          <a:xfrm>
            <a:off x="3034985" y="760222"/>
            <a:ext cx="8616757" cy="5043678"/>
          </a:xfrm>
          <a:prstGeom prst="rect">
            <a:avLst/>
          </a:prstGeom>
        </p:spPr>
      </p:pic>
      <p:sp>
        <p:nvSpPr>
          <p:cNvPr id="5" name="Ovaal 4">
            <a:extLst>
              <a:ext uri="{FF2B5EF4-FFF2-40B4-BE49-F238E27FC236}">
                <a16:creationId xmlns:a16="http://schemas.microsoft.com/office/drawing/2014/main" id="{EEFD35F8-FE3E-4199-AB6D-2DCF3A83D656}"/>
              </a:ext>
            </a:extLst>
          </p:cNvPr>
          <p:cNvSpPr/>
          <p:nvPr/>
        </p:nvSpPr>
        <p:spPr>
          <a:xfrm>
            <a:off x="562229" y="2203450"/>
            <a:ext cx="1783842" cy="2451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Voor 2 groepen</a:t>
            </a:r>
          </a:p>
        </p:txBody>
      </p:sp>
      <p:pic>
        <p:nvPicPr>
          <p:cNvPr id="4" name="Graphic 3" descr="Badge: 6 silhouet">
            <a:extLst>
              <a:ext uri="{FF2B5EF4-FFF2-40B4-BE49-F238E27FC236}">
                <a16:creationId xmlns:a16="http://schemas.microsoft.com/office/drawing/2014/main" id="{F95989C5-BE4A-4535-BCC3-AA51E0BB55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8500" y="1079500"/>
            <a:ext cx="1511300" cy="1511300"/>
          </a:xfrm>
          <a:prstGeom prst="rect">
            <a:avLst/>
          </a:prstGeom>
        </p:spPr>
      </p:pic>
    </p:spTree>
    <p:extLst>
      <p:ext uri="{BB962C8B-B14F-4D97-AF65-F5344CB8AC3E}">
        <p14:creationId xmlns:p14="http://schemas.microsoft.com/office/powerpoint/2010/main" val="34154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461481" y="236698"/>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rgbClr val="B8A1FF"/>
                </a:solidFill>
                <a:effectLst/>
                <a:uLnTx/>
                <a:uFillTx/>
                <a:latin typeface="Arial" panose="020B0604020202020204" pitchFamily="34" charset="0"/>
                <a:ea typeface="+mj-ea"/>
                <a:cs typeface="Arial" panose="020B0604020202020204" pitchFamily="34" charset="0"/>
              </a:rPr>
              <a:t>IBS De Community Verbonden </a:t>
            </a:r>
            <a:endParaRPr kumimoji="0" lang="nl-NL" sz="4400" b="0" i="0" u="none" strike="noStrike" kern="1200" cap="none" spc="0" normalizeH="0" baseline="0" noProof="0" dirty="0">
              <a:ln>
                <a:noFill/>
              </a:ln>
              <a:solidFill>
                <a:srgbClr val="B8A1FF"/>
              </a:solidFill>
              <a:effectLst/>
              <a:uLnTx/>
              <a:uFillTx/>
              <a:latin typeface="Arial" panose="020B0604020202020204" pitchFamily="34" charset="0"/>
              <a:ea typeface="+mj-ea"/>
              <a:cs typeface="Arial" panose="020B0604020202020204" pitchFamily="34" charset="0"/>
            </a:endParaRPr>
          </a:p>
        </p:txBody>
      </p:sp>
      <p:sp>
        <p:nvSpPr>
          <p:cNvPr id="5" name="Tijdelijke aanduiding voor inhoud 5">
            <a:extLst>
              <a:ext uri="{FF2B5EF4-FFF2-40B4-BE49-F238E27FC236}">
                <a16:creationId xmlns:a16="http://schemas.microsoft.com/office/drawing/2014/main" id="{D3700955-4AB3-462E-A398-76CFA58BDAB0}"/>
              </a:ext>
            </a:extLst>
          </p:cNvPr>
          <p:cNvSpPr txBox="1">
            <a:spLocks/>
          </p:cNvSpPr>
          <p:nvPr/>
        </p:nvSpPr>
        <p:spPr>
          <a:xfrm>
            <a:off x="8733347" y="1736252"/>
            <a:ext cx="2562138" cy="203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8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IBS Thema</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q"/>
              <a:tabLst/>
              <a:defRPr/>
            </a:pPr>
            <a:r>
              <a:rPr kumimoji="0" lang="nl-NL"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Projectmanagement: </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q"/>
              <a:tabLst/>
              <a:defRPr/>
            </a:pPr>
            <a:r>
              <a:rPr kumimoji="0" lang="nl-NL"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Research: </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q"/>
              <a:tabLst/>
              <a:defRPr/>
            </a:pPr>
            <a:r>
              <a:rPr kumimoji="0" lang="nl-NL"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Communicatie; </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q"/>
              <a:tabLst/>
              <a:defRPr/>
            </a:pPr>
            <a:r>
              <a:rPr kumimoji="0" lang="nl-NL"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Gedragsbeïnvloeding: </a:t>
            </a: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q"/>
              <a:tabLst/>
              <a:defRPr/>
            </a:pPr>
            <a:r>
              <a:rPr kumimoji="0" lang="nl-NL"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Groepsdynamica; </a:t>
            </a:r>
            <a:endParaRPr kumimoji="0" lang="nl-NL" sz="14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ts val="0"/>
              </a:spcAft>
              <a:buClrTx/>
              <a:buSzTx/>
              <a:buFont typeface="Wingdings" panose="05000000000000000000" pitchFamily="2" charset="2"/>
              <a:buChar char="q"/>
              <a:tabLst/>
              <a:defRPr/>
            </a:pPr>
            <a:r>
              <a:rPr kumimoji="0" lang="nl-NL" sz="1400" b="0"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Samenwerken</a:t>
            </a:r>
            <a:r>
              <a:rPr kumimoji="0" lang="nl-NL" sz="14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 </a:t>
            </a:r>
            <a:endParaRPr kumimoji="0" lang="nl-NL"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2566539" y="3888207"/>
            <a:ext cx="3822007"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Begrippen</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Community </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Projectfasering</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1786241130"/>
              </p:ext>
            </p:extLst>
          </p:nvPr>
        </p:nvGraphicFramePr>
        <p:xfrm>
          <a:off x="1382505" y="609423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1" kern="1200" dirty="0">
                          <a:solidFill>
                            <a:srgbClr val="000644"/>
                          </a:solidFill>
                        </a:rPr>
                        <a:t>Week 1</a:t>
                      </a:r>
                      <a:endParaRPr lang="nl-NL" sz="1200" b="1" kern="1200" dirty="0">
                        <a:solidFill>
                          <a:srgbClr val="000644"/>
                        </a:solidFill>
                        <a:latin typeface="+mn-lt"/>
                        <a:ea typeface="+mn-ea"/>
                        <a:cs typeface="+mn-cs"/>
                      </a:endParaRPr>
                    </a:p>
                  </a:txBody>
                  <a:tcPr anchor="ctr"/>
                </a:tc>
                <a:tc>
                  <a:txBody>
                    <a:bodyPr/>
                    <a:lstStyle/>
                    <a:p>
                      <a:pPr marL="0" algn="ctr" defTabSz="914400" rtl="0" eaLnBrk="1" latinLnBrk="0" hangingPunct="1"/>
                      <a:r>
                        <a:rPr lang="nl-NL" sz="1200" b="1" kern="1200" dirty="0">
                          <a:solidFill>
                            <a:schemeClr val="bg1">
                              <a:lumMod val="85000"/>
                            </a:schemeClr>
                          </a:solidFill>
                        </a:rPr>
                        <a:t>Week 2</a:t>
                      </a:r>
                      <a:endParaRPr lang="nl-NL" sz="1200" b="1" kern="1200" dirty="0">
                        <a:solidFill>
                          <a:schemeClr val="bg1">
                            <a:lumMod val="85000"/>
                          </a:schemeClr>
                        </a:solidFill>
                        <a:latin typeface="+mn-lt"/>
                        <a:ea typeface="+mn-ea"/>
                        <a:cs typeface="+mn-cs"/>
                      </a:endParaRPr>
                    </a:p>
                  </a:txBody>
                  <a:tcPr anchor="ctr"/>
                </a:tc>
                <a:tc>
                  <a:txBody>
                    <a:bodyPr/>
                    <a:lstStyle/>
                    <a:p>
                      <a:pPr algn="ctr"/>
                      <a:r>
                        <a:rPr lang="nl-NL" sz="1200" b="1" kern="1200" dirty="0">
                          <a:solidFill>
                            <a:schemeClr val="bg1">
                              <a:lumMod val="85000"/>
                            </a:schemeClr>
                          </a:solidFill>
                        </a:rPr>
                        <a:t>Week 3</a:t>
                      </a:r>
                      <a:endParaRPr lang="nl-NL" sz="1200" b="1" kern="1200" dirty="0">
                        <a:solidFill>
                          <a:schemeClr val="bg1">
                            <a:lumMod val="85000"/>
                          </a:schemeClr>
                        </a:solidFill>
                        <a:latin typeface="+mn-lt"/>
                        <a:ea typeface="+mn-ea"/>
                        <a:cs typeface="+mn-cs"/>
                      </a:endParaRPr>
                    </a:p>
                  </a:txBody>
                  <a:tcPr anchor="ctr"/>
                </a:tc>
                <a:tc>
                  <a:txBody>
                    <a:bodyPr/>
                    <a:lstStyle/>
                    <a:p>
                      <a:pPr algn="ctr"/>
                      <a:r>
                        <a:rPr lang="nl-NL" sz="1200" b="1" kern="1200" dirty="0">
                          <a:solidFill>
                            <a:schemeClr val="bg1">
                              <a:lumMod val="85000"/>
                            </a:schemeClr>
                          </a:solidFill>
                        </a:rPr>
                        <a:t>Week 4</a:t>
                      </a:r>
                      <a:endParaRPr lang="nl-NL" sz="1200" b="1" kern="1200" dirty="0">
                        <a:solidFill>
                          <a:schemeClr val="bg1">
                            <a:lumMod val="85000"/>
                          </a:schemeClr>
                        </a:solidFill>
                        <a:latin typeface="+mn-lt"/>
                        <a:ea typeface="+mn-ea"/>
                        <a:cs typeface="+mn-cs"/>
                      </a:endParaRPr>
                    </a:p>
                  </a:txBody>
                  <a:tcPr anchor="ctr"/>
                </a:tc>
                <a:tc>
                  <a:txBody>
                    <a:bodyPr/>
                    <a:lstStyle/>
                    <a:p>
                      <a:pPr algn="ctr"/>
                      <a:r>
                        <a:rPr lang="nl-NL" sz="1200" b="1" kern="1200" dirty="0">
                          <a:solidFill>
                            <a:schemeClr val="bg1">
                              <a:lumMod val="85000"/>
                            </a:schemeClr>
                          </a:solidFill>
                        </a:rPr>
                        <a:t>Week 5</a:t>
                      </a:r>
                      <a:endParaRPr lang="nl-NL" sz="1200" b="1" kern="1200" dirty="0">
                        <a:solidFill>
                          <a:schemeClr val="bg1">
                            <a:lumMod val="85000"/>
                          </a:schemeClr>
                        </a:solidFill>
                        <a:latin typeface="+mn-lt"/>
                        <a:ea typeface="+mn-ea"/>
                        <a:cs typeface="+mn-cs"/>
                      </a:endParaRPr>
                    </a:p>
                  </a:txBody>
                  <a:tcPr anchor="ctr"/>
                </a:tc>
                <a:tc>
                  <a:txBody>
                    <a:bodyPr/>
                    <a:lstStyle/>
                    <a:p>
                      <a:pPr algn="ctr"/>
                      <a:r>
                        <a:rPr lang="nl-NL" sz="1200" dirty="0">
                          <a:solidFill>
                            <a:schemeClr val="bg1">
                              <a:lumMod val="85000"/>
                            </a:schemeClr>
                          </a:solidFill>
                        </a:rPr>
                        <a:t>Week 6</a:t>
                      </a:r>
                    </a:p>
                  </a:txBody>
                  <a:tcPr anchor="ctr"/>
                </a:tc>
                <a:tc>
                  <a:txBody>
                    <a:bodyPr/>
                    <a:lstStyle/>
                    <a:p>
                      <a:pPr algn="ctr"/>
                      <a:r>
                        <a:rPr lang="nl-NL" sz="1200" dirty="0">
                          <a:solidFill>
                            <a:schemeClr val="bg1">
                              <a:lumMod val="85000"/>
                            </a:schemeClr>
                          </a:solidFill>
                        </a:rPr>
                        <a:t>Week 7</a:t>
                      </a:r>
                    </a:p>
                  </a:txBody>
                  <a:tcPr anchor="ctr"/>
                </a:tc>
                <a:tc>
                  <a:txBody>
                    <a:bodyPr/>
                    <a:lstStyle/>
                    <a:p>
                      <a:pPr algn="ctr"/>
                      <a:r>
                        <a:rPr lang="nl-NL" sz="1200" dirty="0">
                          <a:solidFill>
                            <a:schemeClr val="bg1">
                              <a:lumMod val="85000"/>
                            </a:schemeClr>
                          </a:solidFill>
                        </a:rPr>
                        <a:t>Week 8</a:t>
                      </a:r>
                    </a:p>
                  </a:txBody>
                  <a:tcPr anchor="ctr"/>
                </a:tc>
                <a:tc>
                  <a:txBody>
                    <a:bodyPr/>
                    <a:lstStyle/>
                    <a:p>
                      <a:pPr algn="ctr"/>
                      <a:r>
                        <a:rPr lang="nl-NL" sz="1200" dirty="0">
                          <a:solidFill>
                            <a:schemeClr val="bg1">
                              <a:lumMod val="85000"/>
                            </a:schemeClr>
                          </a:solidFill>
                        </a:rPr>
                        <a:t>Week 9</a:t>
                      </a:r>
                    </a:p>
                  </a:txBody>
                  <a:tcPr anchor="ctr"/>
                </a:tc>
                <a:tc>
                  <a:txBody>
                    <a:bodyPr/>
                    <a:lstStyle/>
                    <a:p>
                      <a:pPr algn="ctr"/>
                      <a:r>
                        <a:rPr lang="nl-NL" sz="12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8" name="Afbeelding 7">
            <a:extLst>
              <a:ext uri="{FF2B5EF4-FFF2-40B4-BE49-F238E27FC236}">
                <a16:creationId xmlns:a16="http://schemas.microsoft.com/office/drawing/2014/main" id="{272DB993-96F3-4002-941E-7B94050E84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112"/>
          <a:stretch/>
        </p:blipFill>
        <p:spPr>
          <a:xfrm>
            <a:off x="1485192" y="3933195"/>
            <a:ext cx="836782" cy="701959"/>
          </a:xfrm>
          <a:prstGeom prst="rect">
            <a:avLst/>
          </a:prstGeom>
        </p:spPr>
      </p:pic>
      <p:sp>
        <p:nvSpPr>
          <p:cNvPr id="10" name="Tijdelijke aanduiding voor inhoud 5">
            <a:extLst>
              <a:ext uri="{FF2B5EF4-FFF2-40B4-BE49-F238E27FC236}">
                <a16:creationId xmlns:a16="http://schemas.microsoft.com/office/drawing/2014/main" id="{60253159-9685-4938-B8A7-8D90D4ABB2F1}"/>
              </a:ext>
            </a:extLst>
          </p:cNvPr>
          <p:cNvSpPr txBox="1">
            <a:spLocks/>
          </p:cNvSpPr>
          <p:nvPr/>
        </p:nvSpPr>
        <p:spPr bwMode="auto">
          <a:xfrm>
            <a:off x="8733347" y="4128719"/>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IBS Toetsing</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q"/>
              <a:tabLst/>
              <a:defRPr/>
            </a:pPr>
            <a:r>
              <a:rPr kumimoji="0" lang="nl-NL"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Kennistoets</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q"/>
              <a:tabLst/>
              <a:defRPr/>
            </a:pPr>
            <a:r>
              <a:rPr kumimoji="0" lang="nl-NL"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Projectverslag </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q"/>
              <a:tabLst/>
              <a:defRPr/>
            </a:pPr>
            <a:r>
              <a:rPr kumimoji="0" lang="nl-NL"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STARR reflectie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nl-NL" sz="1200" b="0"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endParaRPr>
          </a:p>
        </p:txBody>
      </p:sp>
      <p:pic>
        <p:nvPicPr>
          <p:cNvPr id="11" name="Afbeelding 10">
            <a:extLst>
              <a:ext uri="{FF2B5EF4-FFF2-40B4-BE49-F238E27FC236}">
                <a16:creationId xmlns:a16="http://schemas.microsoft.com/office/drawing/2014/main" id="{A72F2EFB-702C-4409-A49D-663AAFCEF8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pic>
        <p:nvPicPr>
          <p:cNvPr id="3" name="Graphic 2" descr="Badge silhouet">
            <a:extLst>
              <a:ext uri="{FF2B5EF4-FFF2-40B4-BE49-F238E27FC236}">
                <a16:creationId xmlns:a16="http://schemas.microsoft.com/office/drawing/2014/main" id="{9AD9B3E6-49BE-4D27-8248-1EA73E7C08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39008" y="1508082"/>
            <a:ext cx="914400" cy="914400"/>
          </a:xfrm>
          <a:prstGeom prst="rect">
            <a:avLst/>
          </a:prstGeom>
        </p:spPr>
      </p:pic>
      <p:sp>
        <p:nvSpPr>
          <p:cNvPr id="12" name="Tekstvak 11">
            <a:extLst>
              <a:ext uri="{FF2B5EF4-FFF2-40B4-BE49-F238E27FC236}">
                <a16:creationId xmlns:a16="http://schemas.microsoft.com/office/drawing/2014/main" id="{BCA0E2AA-6B34-4C25-A205-F196F08116EF}"/>
              </a:ext>
            </a:extLst>
          </p:cNvPr>
          <p:cNvSpPr txBox="1"/>
          <p:nvPr/>
        </p:nvSpPr>
        <p:spPr>
          <a:xfrm>
            <a:off x="1382505" y="1872420"/>
            <a:ext cx="11232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Leerjaar </a:t>
            </a:r>
          </a:p>
        </p:txBody>
      </p:sp>
      <p:sp>
        <p:nvSpPr>
          <p:cNvPr id="13" name="Tekstvak 12">
            <a:extLst>
              <a:ext uri="{FF2B5EF4-FFF2-40B4-BE49-F238E27FC236}">
                <a16:creationId xmlns:a16="http://schemas.microsoft.com/office/drawing/2014/main" id="{43F0CBFD-C48C-4439-A7A4-D210F1CFC1DE}"/>
              </a:ext>
            </a:extLst>
          </p:cNvPr>
          <p:cNvSpPr txBox="1"/>
          <p:nvPr/>
        </p:nvSpPr>
        <p:spPr>
          <a:xfrm>
            <a:off x="1382505" y="2639440"/>
            <a:ext cx="1938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Periode </a:t>
            </a:r>
          </a:p>
        </p:txBody>
      </p:sp>
      <p:pic>
        <p:nvPicPr>
          <p:cNvPr id="15" name="Graphic 14" descr="Badge 3 silhouet">
            <a:extLst>
              <a:ext uri="{FF2B5EF4-FFF2-40B4-BE49-F238E27FC236}">
                <a16:creationId xmlns:a16="http://schemas.microsoft.com/office/drawing/2014/main" id="{62254C60-4AE4-4290-BB00-1F0EE2B788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21974" y="2414607"/>
            <a:ext cx="914400" cy="914400"/>
          </a:xfrm>
          <a:prstGeom prst="rect">
            <a:avLst/>
          </a:prstGeom>
        </p:spPr>
      </p:pic>
    </p:spTree>
    <p:extLst>
      <p:ext uri="{BB962C8B-B14F-4D97-AF65-F5344CB8AC3E}">
        <p14:creationId xmlns:p14="http://schemas.microsoft.com/office/powerpoint/2010/main" val="3303445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771ECF3-B46B-4229-AC16-BA9534D16997}"/>
              </a:ext>
            </a:extLst>
          </p:cNvPr>
          <p:cNvSpPr txBox="1"/>
          <p:nvPr/>
        </p:nvSpPr>
        <p:spPr>
          <a:xfrm>
            <a:off x="2125317" y="1739346"/>
            <a:ext cx="7941366" cy="3539430"/>
          </a:xfrm>
          <a:prstGeom prst="rect">
            <a:avLst/>
          </a:prstGeom>
          <a:solidFill>
            <a:schemeClr val="accent1"/>
          </a:solidFill>
        </p:spPr>
        <p:txBody>
          <a:bodyPr wrap="square" rtlCol="0">
            <a:spAutoFit/>
          </a:bodyPr>
          <a:lstStyle/>
          <a:p>
            <a:pPr algn="ctr"/>
            <a:endParaRPr lang="nl-NL" sz="2800" dirty="0">
              <a:solidFill>
                <a:schemeClr val="bg1"/>
              </a:solidFill>
            </a:endParaRPr>
          </a:p>
          <a:p>
            <a:pPr algn="ctr"/>
            <a:r>
              <a:rPr lang="nl-NL" sz="2800" dirty="0">
                <a:solidFill>
                  <a:schemeClr val="bg1"/>
                </a:solidFill>
              </a:rPr>
              <a:t>We geven je eerst meer informatie over de werkwijze, doelen en toetsen. </a:t>
            </a:r>
          </a:p>
          <a:p>
            <a:pPr algn="ctr"/>
            <a:endParaRPr lang="nl-NL" sz="2800" dirty="0">
              <a:solidFill>
                <a:schemeClr val="bg1"/>
              </a:solidFill>
            </a:endParaRPr>
          </a:p>
          <a:p>
            <a:pPr algn="ctr"/>
            <a:r>
              <a:rPr lang="nl-NL" sz="2800" dirty="0">
                <a:solidFill>
                  <a:schemeClr val="bg1"/>
                </a:solidFill>
              </a:rPr>
              <a:t>Daarna mag je je keuzes doorgeven over de opdrachten.</a:t>
            </a:r>
          </a:p>
          <a:p>
            <a:pPr algn="ctr"/>
            <a:endParaRPr lang="nl-NL" sz="2800" dirty="0">
              <a:solidFill>
                <a:schemeClr val="bg1"/>
              </a:solidFill>
            </a:endParaRPr>
          </a:p>
          <a:p>
            <a:pPr algn="ctr"/>
            <a:endParaRPr lang="nl-NL" sz="2800" dirty="0">
              <a:solidFill>
                <a:schemeClr val="bg1"/>
              </a:solidFill>
            </a:endParaRPr>
          </a:p>
        </p:txBody>
      </p:sp>
    </p:spTree>
    <p:extLst>
      <p:ext uri="{BB962C8B-B14F-4D97-AF65-F5344CB8AC3E}">
        <p14:creationId xmlns:p14="http://schemas.microsoft.com/office/powerpoint/2010/main" val="3633344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ekleurde punaises op een kalender">
            <a:extLst>
              <a:ext uri="{FF2B5EF4-FFF2-40B4-BE49-F238E27FC236}">
                <a16:creationId xmlns:a16="http://schemas.microsoft.com/office/drawing/2014/main" id="{4C16481B-84E2-4FB1-89CA-1EB9701D6599}"/>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67F8035-3F7F-4760-8826-7AF6E1BA2D5C}"/>
              </a:ext>
            </a:extLst>
          </p:cNvPr>
          <p:cNvSpPr>
            <a:spLocks noGrp="1"/>
          </p:cNvSpPr>
          <p:nvPr>
            <p:ph type="title"/>
          </p:nvPr>
        </p:nvSpPr>
        <p:spPr>
          <a:xfrm>
            <a:off x="643466" y="643467"/>
            <a:ext cx="10905059" cy="333035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600">
                <a:solidFill>
                  <a:schemeClr val="bg1"/>
                </a:solidFill>
              </a:rPr>
              <a:t>3. Over dit IBS </a:t>
            </a:r>
          </a:p>
        </p:txBody>
      </p:sp>
      <p:sp>
        <p:nvSpPr>
          <p:cNvPr id="3" name="Tijdelijke aanduiding voor tekst 2">
            <a:extLst>
              <a:ext uri="{FF2B5EF4-FFF2-40B4-BE49-F238E27FC236}">
                <a16:creationId xmlns:a16="http://schemas.microsoft.com/office/drawing/2014/main" id="{5352F887-C02F-4421-9016-57A10BFB878A}"/>
              </a:ext>
            </a:extLst>
          </p:cNvPr>
          <p:cNvSpPr>
            <a:spLocks noGrp="1"/>
          </p:cNvSpPr>
          <p:nvPr>
            <p:ph type="body" idx="1"/>
          </p:nvPr>
        </p:nvSpPr>
        <p:spPr>
          <a:xfrm>
            <a:off x="643466" y="4133135"/>
            <a:ext cx="10902016" cy="1454510"/>
          </a:xfrm>
          <a:effectLst>
            <a:outerShdw blurRad="50800" dist="38100" dir="2700000" algn="tl" rotWithShape="0">
              <a:prstClr val="black">
                <a:alpha val="40000"/>
              </a:prstClr>
            </a:outerShdw>
          </a:effectLst>
        </p:spPr>
        <p:txBody>
          <a:bodyPr vert="horz" lIns="91440" tIns="45720" rIns="91440" bIns="45720" rtlCol="0">
            <a:normAutofit/>
          </a:bodyPr>
          <a:lstStyle/>
          <a:p>
            <a:pPr algn="ctr">
              <a:spcBef>
                <a:spcPts val="1000"/>
              </a:spcBef>
            </a:pPr>
            <a:r>
              <a:rPr lang="en-US" sz="1800">
                <a:solidFill>
                  <a:schemeClr val="bg1"/>
                </a:solidFill>
              </a:rPr>
              <a:t>Alles op een rijtje over beoordelingen, LA’s en planning. </a:t>
            </a:r>
          </a:p>
        </p:txBody>
      </p:sp>
      <p:cxnSp>
        <p:nvCxnSpPr>
          <p:cNvPr id="15" name="Straight Connector 14">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014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69EF7-F243-42A4-A73C-0FF22E2D2783}"/>
              </a:ext>
            </a:extLst>
          </p:cNvPr>
          <p:cNvSpPr>
            <a:spLocks noGrp="1"/>
          </p:cNvSpPr>
          <p:nvPr>
            <p:ph type="title"/>
          </p:nvPr>
        </p:nvSpPr>
        <p:spPr>
          <a:xfrm>
            <a:off x="1143000" y="393700"/>
            <a:ext cx="10515600" cy="1325563"/>
          </a:xfrm>
        </p:spPr>
        <p:txBody>
          <a:bodyPr/>
          <a:lstStyle/>
          <a:p>
            <a:r>
              <a:rPr lang="nl-NL" dirty="0">
                <a:solidFill>
                  <a:schemeClr val="accent4"/>
                </a:solidFill>
                <a:latin typeface="+mn-lt"/>
              </a:rPr>
              <a:t>Beoordeling</a:t>
            </a:r>
          </a:p>
        </p:txBody>
      </p:sp>
      <p:sp>
        <p:nvSpPr>
          <p:cNvPr id="3" name="Tekstvak 2">
            <a:extLst>
              <a:ext uri="{FF2B5EF4-FFF2-40B4-BE49-F238E27FC236}">
                <a16:creationId xmlns:a16="http://schemas.microsoft.com/office/drawing/2014/main" id="{6009E1D2-C071-4279-8173-7F4185369F84}"/>
              </a:ext>
            </a:extLst>
          </p:cNvPr>
          <p:cNvSpPr txBox="1"/>
          <p:nvPr/>
        </p:nvSpPr>
        <p:spPr>
          <a:xfrm>
            <a:off x="981075" y="1943100"/>
            <a:ext cx="10296525" cy="3170099"/>
          </a:xfrm>
          <a:prstGeom prst="rect">
            <a:avLst/>
          </a:prstGeom>
          <a:noFill/>
        </p:spPr>
        <p:txBody>
          <a:bodyPr wrap="square" rtlCol="0">
            <a:spAutoFit/>
          </a:bodyPr>
          <a:lstStyle/>
          <a:p>
            <a:pPr marL="342900" indent="-342900">
              <a:buAutoNum type="arabicPeriod"/>
            </a:pPr>
            <a:r>
              <a:rPr lang="nl-NL" sz="2000" dirty="0"/>
              <a:t>Jullie maken samen </a:t>
            </a:r>
            <a:r>
              <a:rPr lang="nl-NL" sz="2000" dirty="0">
                <a:solidFill>
                  <a:schemeClr val="accent4"/>
                </a:solidFill>
              </a:rPr>
              <a:t>een projectplan </a:t>
            </a:r>
            <a:r>
              <a:rPr lang="nl-NL" sz="2000" dirty="0"/>
              <a:t>waarin je het hele project beschrijft.</a:t>
            </a:r>
          </a:p>
          <a:p>
            <a:pPr marL="342900" indent="-342900">
              <a:buAutoNum type="arabicPeriod"/>
            </a:pPr>
            <a:endParaRPr lang="nl-NL" sz="2000" dirty="0"/>
          </a:p>
          <a:p>
            <a:pPr marL="342900" indent="-342900">
              <a:buAutoNum type="arabicPeriod"/>
            </a:pPr>
            <a:r>
              <a:rPr lang="nl-NL" sz="2000" dirty="0"/>
              <a:t>Je maakt individueel </a:t>
            </a:r>
            <a:r>
              <a:rPr lang="nl-NL" sz="2000" dirty="0">
                <a:solidFill>
                  <a:schemeClr val="accent4"/>
                </a:solidFill>
              </a:rPr>
              <a:t>een STARR-reflectie rond je persoonlijke ontwikkeldoel op het gebied van communicatie</a:t>
            </a:r>
            <a:r>
              <a:rPr lang="nl-NL" sz="2000" dirty="0"/>
              <a:t>.</a:t>
            </a:r>
          </a:p>
          <a:p>
            <a:pPr marL="342900" indent="-342900">
              <a:buAutoNum type="arabicPeriod"/>
            </a:pPr>
            <a:endParaRPr lang="nl-NL" sz="2000" dirty="0"/>
          </a:p>
          <a:p>
            <a:pPr marL="342900" indent="-342900">
              <a:buAutoNum type="arabicPeriod"/>
            </a:pPr>
            <a:r>
              <a:rPr lang="nl-NL" sz="2000" dirty="0"/>
              <a:t>Je maakt een </a:t>
            </a:r>
            <a:r>
              <a:rPr lang="nl-NL" sz="2000" dirty="0">
                <a:solidFill>
                  <a:schemeClr val="accent4"/>
                </a:solidFill>
              </a:rPr>
              <a:t>kennistoets.</a:t>
            </a:r>
          </a:p>
          <a:p>
            <a:pPr marL="342900" indent="-342900">
              <a:buAutoNum type="arabicPeriod"/>
            </a:pPr>
            <a:endParaRPr lang="nl-NL" sz="2000" dirty="0"/>
          </a:p>
          <a:p>
            <a:pPr marL="342900" indent="-342900">
              <a:buAutoNum type="arabicPeriod"/>
            </a:pPr>
            <a:r>
              <a:rPr lang="nl-NL" sz="2000" dirty="0"/>
              <a:t>Voor dit IBS maak </a:t>
            </a:r>
            <a:r>
              <a:rPr lang="nl-NL" sz="2000" dirty="0">
                <a:solidFill>
                  <a:schemeClr val="accent4"/>
                </a:solidFill>
              </a:rPr>
              <a:t>je 3 </a:t>
            </a:r>
            <a:r>
              <a:rPr lang="nl-NL" sz="2000" dirty="0" err="1">
                <a:solidFill>
                  <a:schemeClr val="accent4"/>
                </a:solidFill>
              </a:rPr>
              <a:t>LA’s</a:t>
            </a:r>
            <a:r>
              <a:rPr lang="nl-NL" sz="2000" dirty="0">
                <a:solidFill>
                  <a:schemeClr val="accent4"/>
                </a:solidFill>
              </a:rPr>
              <a:t>: </a:t>
            </a:r>
            <a:r>
              <a:rPr lang="nl-NL" sz="2000" dirty="0"/>
              <a:t>2 algemene </a:t>
            </a:r>
            <a:r>
              <a:rPr lang="nl-NL" sz="2000" dirty="0" err="1"/>
              <a:t>LA’s</a:t>
            </a:r>
            <a:r>
              <a:rPr lang="nl-NL" sz="2000" dirty="0"/>
              <a:t> en 1 voor je specialisatie. </a:t>
            </a:r>
          </a:p>
          <a:p>
            <a:pPr marL="342900" indent="-342900">
              <a:buAutoNum type="arabicPeriod"/>
            </a:pPr>
            <a:endParaRPr lang="nl-NL" sz="2000" dirty="0"/>
          </a:p>
          <a:p>
            <a:pPr marL="342900" indent="-342900">
              <a:buAutoNum type="arabicPeriod"/>
            </a:pPr>
            <a:r>
              <a:rPr lang="nl-NL" sz="2000" dirty="0"/>
              <a:t>Op die </a:t>
            </a:r>
            <a:r>
              <a:rPr lang="nl-NL" sz="2000" dirty="0" err="1"/>
              <a:t>LA’s</a:t>
            </a:r>
            <a:r>
              <a:rPr lang="nl-NL" sz="2000" dirty="0"/>
              <a:t> geef je feedback</a:t>
            </a:r>
            <a:r>
              <a:rPr lang="nl-NL" sz="2000" dirty="0">
                <a:solidFill>
                  <a:schemeClr val="accent4"/>
                </a:solidFill>
              </a:rPr>
              <a:t> in de </a:t>
            </a:r>
            <a:r>
              <a:rPr lang="nl-NL" sz="2000" dirty="0" err="1">
                <a:solidFill>
                  <a:schemeClr val="accent4"/>
                </a:solidFill>
              </a:rPr>
              <a:t>feedbackfriends</a:t>
            </a:r>
            <a:endParaRPr lang="nl-NL" sz="2000" dirty="0"/>
          </a:p>
        </p:txBody>
      </p:sp>
    </p:spTree>
    <p:extLst>
      <p:ext uri="{BB962C8B-B14F-4D97-AF65-F5344CB8AC3E}">
        <p14:creationId xmlns:p14="http://schemas.microsoft.com/office/powerpoint/2010/main" val="3236929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A2D887D-C53A-4831-A8E3-68D7D11E129F}"/>
              </a:ext>
            </a:extLst>
          </p:cNvPr>
          <p:cNvSpPr txBox="1"/>
          <p:nvPr/>
        </p:nvSpPr>
        <p:spPr>
          <a:xfrm>
            <a:off x="852280" y="317262"/>
            <a:ext cx="6097656" cy="369332"/>
          </a:xfrm>
          <a:prstGeom prst="rect">
            <a:avLst/>
          </a:prstGeom>
          <a:noFill/>
        </p:spPr>
        <p:txBody>
          <a:bodyPr wrap="square">
            <a:spAutoFit/>
          </a:bodyPr>
          <a:lstStyle/>
          <a:p>
            <a:r>
              <a:rPr lang="nl-NL" sz="1800" b="1" dirty="0">
                <a:effectLst/>
                <a:latin typeface="Arial" panose="020B0604020202020204" pitchFamily="34" charset="0"/>
                <a:ea typeface="Calibri" panose="020F0502020204030204" pitchFamily="34" charset="0"/>
                <a:cs typeface="Times New Roman" panose="02020603050405020304" pitchFamily="18" charset="0"/>
              </a:rPr>
              <a:t>Aanleiding en projectdoel</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4B674582-9D55-4BF0-9A0F-CA2831846EDC}"/>
              </a:ext>
            </a:extLst>
          </p:cNvPr>
          <p:cNvSpPr txBox="1"/>
          <p:nvPr/>
        </p:nvSpPr>
        <p:spPr>
          <a:xfrm>
            <a:off x="852280" y="858152"/>
            <a:ext cx="6097656" cy="369332"/>
          </a:xfrm>
          <a:prstGeom prst="rect">
            <a:avLst/>
          </a:prstGeom>
          <a:noFill/>
        </p:spPr>
        <p:txBody>
          <a:bodyPr wrap="square">
            <a:spAutoFit/>
          </a:bodyPr>
          <a:lstStyle/>
          <a:p>
            <a:r>
              <a:rPr lang="nl-NL" sz="1800" b="1" dirty="0">
                <a:effectLst/>
                <a:latin typeface="Arial" panose="020B0604020202020204" pitchFamily="34" charset="0"/>
                <a:ea typeface="Calibri" panose="020F0502020204030204" pitchFamily="34" charset="0"/>
                <a:cs typeface="Times New Roman" panose="02020603050405020304" pitchFamily="18" charset="0"/>
              </a:rPr>
              <a:t>Projectorganisatie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Tekstvak 6">
            <a:extLst>
              <a:ext uri="{FF2B5EF4-FFF2-40B4-BE49-F238E27FC236}">
                <a16:creationId xmlns:a16="http://schemas.microsoft.com/office/drawing/2014/main" id="{5DAB9B9A-115A-4757-9617-4FF6EFD7A2CA}"/>
              </a:ext>
            </a:extLst>
          </p:cNvPr>
          <p:cNvSpPr txBox="1"/>
          <p:nvPr/>
        </p:nvSpPr>
        <p:spPr>
          <a:xfrm>
            <a:off x="852280" y="1419713"/>
            <a:ext cx="6097656" cy="369332"/>
          </a:xfrm>
          <a:prstGeom prst="rect">
            <a:avLst/>
          </a:prstGeom>
          <a:noFill/>
        </p:spPr>
        <p:txBody>
          <a:bodyPr wrap="square">
            <a:spAutoFit/>
          </a:bodyPr>
          <a:lstStyle/>
          <a:p>
            <a:r>
              <a:rPr lang="nl-NL" sz="1800" b="1" dirty="0">
                <a:effectLst/>
                <a:latin typeface="Arial" panose="020B0604020202020204" pitchFamily="34" charset="0"/>
                <a:ea typeface="Calibri" panose="020F0502020204030204" pitchFamily="34" charset="0"/>
                <a:cs typeface="Times New Roman" panose="02020603050405020304" pitchFamily="18" charset="0"/>
              </a:rPr>
              <a:t>Analyse community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Tekstvak 8">
            <a:extLst>
              <a:ext uri="{FF2B5EF4-FFF2-40B4-BE49-F238E27FC236}">
                <a16:creationId xmlns:a16="http://schemas.microsoft.com/office/drawing/2014/main" id="{35A56A19-F1A6-418D-B39D-1BC8D43E9618}"/>
              </a:ext>
            </a:extLst>
          </p:cNvPr>
          <p:cNvSpPr txBox="1"/>
          <p:nvPr/>
        </p:nvSpPr>
        <p:spPr>
          <a:xfrm>
            <a:off x="852280" y="2047173"/>
            <a:ext cx="6097656" cy="369332"/>
          </a:xfrm>
          <a:prstGeom prst="rect">
            <a:avLst/>
          </a:prstGeom>
          <a:noFill/>
        </p:spPr>
        <p:txBody>
          <a:bodyPr wrap="square">
            <a:spAutoFit/>
          </a:bodyPr>
          <a:lstStyle/>
          <a:p>
            <a:r>
              <a:rPr lang="nl-NL" sz="1800" b="1" dirty="0">
                <a:effectLst/>
                <a:latin typeface="Arial" panose="020B0604020202020204" pitchFamily="34" charset="0"/>
                <a:ea typeface="Calibri" panose="020F0502020204030204" pitchFamily="34" charset="0"/>
                <a:cs typeface="Times New Roman" panose="02020603050405020304" pitchFamily="18" charset="0"/>
              </a:rPr>
              <a:t>Stakeholders: krachtenveldanalyse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kstvak 10">
            <a:extLst>
              <a:ext uri="{FF2B5EF4-FFF2-40B4-BE49-F238E27FC236}">
                <a16:creationId xmlns:a16="http://schemas.microsoft.com/office/drawing/2014/main" id="{7D0B8434-C0FA-4D36-8BCD-FA7B92FFEBCF}"/>
              </a:ext>
            </a:extLst>
          </p:cNvPr>
          <p:cNvSpPr txBox="1"/>
          <p:nvPr/>
        </p:nvSpPr>
        <p:spPr>
          <a:xfrm>
            <a:off x="852280" y="2682195"/>
            <a:ext cx="6097656" cy="369332"/>
          </a:xfrm>
          <a:prstGeom prst="rect">
            <a:avLst/>
          </a:prstGeom>
          <a:noFill/>
        </p:spPr>
        <p:txBody>
          <a:bodyPr wrap="square">
            <a:spAutoFit/>
          </a:bodyPr>
          <a:lstStyle/>
          <a:p>
            <a:r>
              <a:rPr lang="nl-NL" sz="1800" b="1" dirty="0">
                <a:effectLst/>
                <a:latin typeface="Arial" panose="020B0604020202020204" pitchFamily="34" charset="0"/>
                <a:ea typeface="Calibri" panose="020F0502020204030204" pitchFamily="34" charset="0"/>
                <a:cs typeface="Arial" panose="020B0604020202020204" pitchFamily="34" charset="0"/>
              </a:rPr>
              <a:t>Gewenste situatie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kstvak 12">
            <a:extLst>
              <a:ext uri="{FF2B5EF4-FFF2-40B4-BE49-F238E27FC236}">
                <a16:creationId xmlns:a16="http://schemas.microsoft.com/office/drawing/2014/main" id="{B392EAB3-5515-47D2-B7CA-55105212BCA9}"/>
              </a:ext>
            </a:extLst>
          </p:cNvPr>
          <p:cNvSpPr txBox="1"/>
          <p:nvPr/>
        </p:nvSpPr>
        <p:spPr>
          <a:xfrm>
            <a:off x="852280" y="3262556"/>
            <a:ext cx="6097656" cy="369332"/>
          </a:xfrm>
          <a:prstGeom prst="rect">
            <a:avLst/>
          </a:prstGeom>
          <a:noFill/>
        </p:spPr>
        <p:txBody>
          <a:bodyPr wrap="square">
            <a:spAutoFit/>
          </a:bodyPr>
          <a:lstStyle/>
          <a:p>
            <a:r>
              <a:rPr lang="nl-NL" sz="1800" b="1" dirty="0">
                <a:effectLst/>
                <a:latin typeface="Arial" panose="020B0604020202020204" pitchFamily="34" charset="0"/>
                <a:ea typeface="Calibri" panose="020F0502020204030204" pitchFamily="34" charset="0"/>
                <a:cs typeface="Arial" panose="020B0604020202020204" pitchFamily="34" charset="0"/>
              </a:rPr>
              <a:t>Actieplan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Tekstvak 14">
            <a:extLst>
              <a:ext uri="{FF2B5EF4-FFF2-40B4-BE49-F238E27FC236}">
                <a16:creationId xmlns:a16="http://schemas.microsoft.com/office/drawing/2014/main" id="{25DF29CE-5499-4418-82E7-2EAAEA5039BD}"/>
              </a:ext>
            </a:extLst>
          </p:cNvPr>
          <p:cNvSpPr txBox="1"/>
          <p:nvPr/>
        </p:nvSpPr>
        <p:spPr>
          <a:xfrm>
            <a:off x="852280" y="3879356"/>
            <a:ext cx="6097656" cy="369332"/>
          </a:xfrm>
          <a:prstGeom prst="rect">
            <a:avLst/>
          </a:prstGeom>
          <a:noFill/>
        </p:spPr>
        <p:txBody>
          <a:bodyPr wrap="square">
            <a:spAutoFit/>
          </a:bodyPr>
          <a:lstStyle/>
          <a:p>
            <a:r>
              <a:rPr lang="nl-NL" sz="1800" b="1" dirty="0">
                <a:effectLst/>
                <a:latin typeface="Arial" panose="020B0604020202020204" pitchFamily="34" charset="0"/>
                <a:ea typeface="Calibri" panose="020F0502020204030204" pitchFamily="34" charset="0"/>
                <a:cs typeface="Times New Roman" panose="02020603050405020304" pitchFamily="18" charset="0"/>
              </a:rPr>
              <a:t>Communicatieplan en werving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Tekstvak 16">
            <a:extLst>
              <a:ext uri="{FF2B5EF4-FFF2-40B4-BE49-F238E27FC236}">
                <a16:creationId xmlns:a16="http://schemas.microsoft.com/office/drawing/2014/main" id="{12535673-E02C-43CD-B7D8-1FC74A445FED}"/>
              </a:ext>
            </a:extLst>
          </p:cNvPr>
          <p:cNvSpPr txBox="1"/>
          <p:nvPr/>
        </p:nvSpPr>
        <p:spPr>
          <a:xfrm>
            <a:off x="852280" y="4417146"/>
            <a:ext cx="6097656" cy="369332"/>
          </a:xfrm>
          <a:prstGeom prst="rect">
            <a:avLst/>
          </a:prstGeom>
          <a:noFill/>
        </p:spPr>
        <p:txBody>
          <a:bodyPr wrap="square">
            <a:spAutoFit/>
          </a:bodyPr>
          <a:lstStyle/>
          <a:p>
            <a:r>
              <a:rPr lang="nl-NL" sz="1800" b="1" dirty="0">
                <a:effectLst/>
                <a:latin typeface="Arial" panose="020B0604020202020204" pitchFamily="34" charset="0"/>
                <a:ea typeface="Calibri" panose="020F0502020204030204" pitchFamily="34" charset="0"/>
                <a:cs typeface="Times New Roman" panose="02020603050405020304" pitchFamily="18" charset="0"/>
              </a:rPr>
              <a:t>Draaiboek</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Tekstvak 18">
            <a:extLst>
              <a:ext uri="{FF2B5EF4-FFF2-40B4-BE49-F238E27FC236}">
                <a16:creationId xmlns:a16="http://schemas.microsoft.com/office/drawing/2014/main" id="{EB473EF1-7AD5-4C03-8BAD-6F12ED100E30}"/>
              </a:ext>
            </a:extLst>
          </p:cNvPr>
          <p:cNvSpPr txBox="1"/>
          <p:nvPr/>
        </p:nvSpPr>
        <p:spPr>
          <a:xfrm>
            <a:off x="852280" y="5050155"/>
            <a:ext cx="6097656" cy="369332"/>
          </a:xfrm>
          <a:prstGeom prst="rect">
            <a:avLst/>
          </a:prstGeom>
          <a:noFill/>
        </p:spPr>
        <p:txBody>
          <a:bodyPr wrap="square">
            <a:spAutoFit/>
          </a:bodyPr>
          <a:lstStyle/>
          <a:p>
            <a:r>
              <a:rPr lang="nl-NL" sz="1800" b="1" dirty="0">
                <a:effectLst/>
                <a:latin typeface="Arial" panose="020B0604020202020204" pitchFamily="34" charset="0"/>
                <a:ea typeface="Calibri" panose="020F0502020204030204" pitchFamily="34" charset="0"/>
                <a:cs typeface="Times New Roman" panose="02020603050405020304" pitchFamily="18" charset="0"/>
              </a:rPr>
              <a:t>Binden van de doelgroep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1" name="Tekstvak 20">
            <a:extLst>
              <a:ext uri="{FF2B5EF4-FFF2-40B4-BE49-F238E27FC236}">
                <a16:creationId xmlns:a16="http://schemas.microsoft.com/office/drawing/2014/main" id="{7AEDE96A-C291-4477-9D0A-0E450D8741A1}"/>
              </a:ext>
            </a:extLst>
          </p:cNvPr>
          <p:cNvSpPr txBox="1"/>
          <p:nvPr/>
        </p:nvSpPr>
        <p:spPr>
          <a:xfrm>
            <a:off x="852280" y="5602281"/>
            <a:ext cx="6097656" cy="369332"/>
          </a:xfrm>
          <a:prstGeom prst="rect">
            <a:avLst/>
          </a:prstGeom>
          <a:noFill/>
        </p:spPr>
        <p:txBody>
          <a:bodyPr wrap="square">
            <a:spAutoFit/>
          </a:bodyPr>
          <a:lstStyle/>
          <a:p>
            <a:r>
              <a:rPr lang="nl-NL" sz="1800" b="1" dirty="0">
                <a:effectLst/>
                <a:latin typeface="Arial" panose="020B0604020202020204" pitchFamily="34" charset="0"/>
                <a:ea typeface="Times New Roman" panose="02020603050405020304" pitchFamily="18" charset="0"/>
                <a:cs typeface="Times New Roman" panose="02020603050405020304" pitchFamily="18" charset="0"/>
              </a:rPr>
              <a:t>Kosten/baten analyse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Tekstvak 22">
            <a:extLst>
              <a:ext uri="{FF2B5EF4-FFF2-40B4-BE49-F238E27FC236}">
                <a16:creationId xmlns:a16="http://schemas.microsoft.com/office/drawing/2014/main" id="{5D1D3CA6-28AD-451A-80D2-5A6EF6CCE8F4}"/>
              </a:ext>
            </a:extLst>
          </p:cNvPr>
          <p:cNvSpPr txBox="1"/>
          <p:nvPr/>
        </p:nvSpPr>
        <p:spPr>
          <a:xfrm>
            <a:off x="6949936" y="491700"/>
            <a:ext cx="4651514" cy="1384995"/>
          </a:xfrm>
          <a:prstGeom prst="rect">
            <a:avLst/>
          </a:prstGeom>
          <a:solidFill>
            <a:schemeClr val="accent2">
              <a:lumMod val="20000"/>
              <a:lumOff val="80000"/>
            </a:schemeClr>
          </a:solidFill>
        </p:spPr>
        <p:txBody>
          <a:bodyPr wrap="square" rtlCol="0">
            <a:spAutoFit/>
          </a:bodyPr>
          <a:lstStyle/>
          <a:p>
            <a:r>
              <a:rPr lang="nl-NL" sz="2800" dirty="0"/>
              <a:t>Onderdelen uit het </a:t>
            </a:r>
          </a:p>
          <a:p>
            <a:r>
              <a:rPr lang="nl-NL" sz="2800" dirty="0"/>
              <a:t>Beoordelingsformulier Projectverslag </a:t>
            </a:r>
          </a:p>
        </p:txBody>
      </p:sp>
      <p:sp>
        <p:nvSpPr>
          <p:cNvPr id="25" name="Pijl: links 24">
            <a:extLst>
              <a:ext uri="{FF2B5EF4-FFF2-40B4-BE49-F238E27FC236}">
                <a16:creationId xmlns:a16="http://schemas.microsoft.com/office/drawing/2014/main" id="{2D659FCC-9A62-448D-BC2C-A6CA8945DE78}"/>
              </a:ext>
            </a:extLst>
          </p:cNvPr>
          <p:cNvSpPr/>
          <p:nvPr/>
        </p:nvSpPr>
        <p:spPr>
          <a:xfrm>
            <a:off x="7414592" y="4880113"/>
            <a:ext cx="4164496" cy="1208331"/>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Krijg je komende weken les over en meer informatie over! </a:t>
            </a:r>
          </a:p>
        </p:txBody>
      </p:sp>
    </p:spTree>
    <p:extLst>
      <p:ext uri="{BB962C8B-B14F-4D97-AF65-F5344CB8AC3E}">
        <p14:creationId xmlns:p14="http://schemas.microsoft.com/office/powerpoint/2010/main" val="11596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AAC9844-67A1-4337-A9A9-CA462E87543A}"/>
              </a:ext>
            </a:extLst>
          </p:cNvPr>
          <p:cNvSpPr txBox="1"/>
          <p:nvPr/>
        </p:nvSpPr>
        <p:spPr>
          <a:xfrm>
            <a:off x="407621" y="361071"/>
            <a:ext cx="7713122" cy="954107"/>
          </a:xfrm>
          <a:prstGeom prst="rect">
            <a:avLst/>
          </a:prstGeom>
          <a:solidFill>
            <a:schemeClr val="accent2">
              <a:lumMod val="20000"/>
              <a:lumOff val="80000"/>
            </a:schemeClr>
          </a:solidFill>
        </p:spPr>
        <p:txBody>
          <a:bodyPr wrap="square" rtlCol="0">
            <a:spAutoFit/>
          </a:bodyPr>
          <a:lstStyle/>
          <a:p>
            <a:r>
              <a:rPr lang="nl-NL" sz="2800" dirty="0"/>
              <a:t>Onderdelen uit het </a:t>
            </a:r>
          </a:p>
          <a:p>
            <a:r>
              <a:rPr lang="nl-NL" sz="2800" dirty="0"/>
              <a:t>Beoordelingsformulier STARR reflectie</a:t>
            </a:r>
          </a:p>
        </p:txBody>
      </p:sp>
      <p:pic>
        <p:nvPicPr>
          <p:cNvPr id="4" name="Afbeelding 3">
            <a:extLst>
              <a:ext uri="{FF2B5EF4-FFF2-40B4-BE49-F238E27FC236}">
                <a16:creationId xmlns:a16="http://schemas.microsoft.com/office/drawing/2014/main" id="{C391973B-B1DE-414C-8AE3-336BB6054858}"/>
              </a:ext>
            </a:extLst>
          </p:cNvPr>
          <p:cNvPicPr>
            <a:picLocks noChangeAspect="1"/>
          </p:cNvPicPr>
          <p:nvPr/>
        </p:nvPicPr>
        <p:blipFill rotWithShape="1">
          <a:blip r:embed="rId2"/>
          <a:srcRect l="24108" t="39047" r="20535" b="29207"/>
          <a:stretch/>
        </p:blipFill>
        <p:spPr>
          <a:xfrm>
            <a:off x="407621" y="1458687"/>
            <a:ext cx="7896494" cy="2547256"/>
          </a:xfrm>
          <a:prstGeom prst="rect">
            <a:avLst/>
          </a:prstGeom>
        </p:spPr>
      </p:pic>
      <p:sp>
        <p:nvSpPr>
          <p:cNvPr id="6" name="Tekstvak 5">
            <a:extLst>
              <a:ext uri="{FF2B5EF4-FFF2-40B4-BE49-F238E27FC236}">
                <a16:creationId xmlns:a16="http://schemas.microsoft.com/office/drawing/2014/main" id="{FB8E8747-435B-4909-8E97-81A600BD535E}"/>
              </a:ext>
            </a:extLst>
          </p:cNvPr>
          <p:cNvSpPr txBox="1"/>
          <p:nvPr/>
        </p:nvSpPr>
        <p:spPr>
          <a:xfrm>
            <a:off x="407621" y="4149452"/>
            <a:ext cx="5118536" cy="1938992"/>
          </a:xfrm>
          <a:prstGeom prst="rect">
            <a:avLst/>
          </a:prstGeom>
          <a:noFill/>
        </p:spPr>
        <p:txBody>
          <a:bodyPr wrap="square">
            <a:spAutoFit/>
          </a:bodyPr>
          <a:lstStyle/>
          <a:p>
            <a:r>
              <a:rPr lang="nl-NL" sz="2000" b="1" dirty="0">
                <a:effectLst/>
                <a:latin typeface="Arial" panose="020B0604020202020204" pitchFamily="34" charset="0"/>
                <a:ea typeface="Times New Roman" panose="02020603050405020304" pitchFamily="18" charset="0"/>
                <a:cs typeface="Arial" panose="020B0604020202020204" pitchFamily="34" charset="0"/>
              </a:rPr>
              <a:t>Persoonlijk leerdoel: </a:t>
            </a:r>
          </a:p>
          <a:p>
            <a:r>
              <a:rPr lang="nl-NL" sz="2000" b="1" dirty="0">
                <a:effectLst/>
                <a:latin typeface="Arial" panose="020B0604020202020204" pitchFamily="34" charset="0"/>
                <a:ea typeface="Times New Roman" panose="02020603050405020304" pitchFamily="18" charset="0"/>
                <a:cs typeface="Arial" panose="020B0604020202020204" pitchFamily="34" charset="0"/>
              </a:rPr>
              <a:t>Situatie </a:t>
            </a:r>
          </a:p>
          <a:p>
            <a:r>
              <a:rPr lang="nl-NL" sz="2000" b="1" dirty="0">
                <a:effectLst/>
                <a:latin typeface="Arial" panose="020B0604020202020204" pitchFamily="34" charset="0"/>
                <a:ea typeface="Times New Roman" panose="02020603050405020304" pitchFamily="18" charset="0"/>
                <a:cs typeface="Arial" panose="020B0604020202020204" pitchFamily="34" charset="0"/>
              </a:rPr>
              <a:t>Taak</a:t>
            </a:r>
          </a:p>
          <a:p>
            <a:r>
              <a:rPr lang="nl-NL" sz="2000" b="1" dirty="0">
                <a:effectLst/>
                <a:latin typeface="Arial" panose="020B0604020202020204" pitchFamily="34" charset="0"/>
                <a:ea typeface="Times New Roman" panose="02020603050405020304" pitchFamily="18" charset="0"/>
                <a:cs typeface="Arial" panose="020B0604020202020204" pitchFamily="34" charset="0"/>
              </a:rPr>
              <a:t>Actie</a:t>
            </a:r>
          </a:p>
          <a:p>
            <a:r>
              <a:rPr lang="nl-NL" sz="2000" b="1" dirty="0">
                <a:effectLst/>
                <a:latin typeface="Arial" panose="020B0604020202020204" pitchFamily="34" charset="0"/>
                <a:ea typeface="Times New Roman" panose="02020603050405020304" pitchFamily="18" charset="0"/>
                <a:cs typeface="Arial" panose="020B0604020202020204" pitchFamily="34" charset="0"/>
              </a:rPr>
              <a:t>Resultaat</a:t>
            </a:r>
            <a:endParaRPr lang="nl-NL" sz="2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800"/>
              </a:spcAft>
            </a:pPr>
            <a:r>
              <a:rPr lang="nl-NL" sz="2000" b="1" dirty="0">
                <a:effectLst/>
                <a:latin typeface="Arial" panose="020B0604020202020204" pitchFamily="34" charset="0"/>
                <a:ea typeface="Times New Roman" panose="02020603050405020304" pitchFamily="18" charset="0"/>
                <a:cs typeface="Arial" panose="020B0604020202020204" pitchFamily="34" charset="0"/>
              </a:rPr>
              <a:t>Reflectie </a:t>
            </a:r>
            <a:endParaRPr lang="nl-NL"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Pijl: links 6">
            <a:extLst>
              <a:ext uri="{FF2B5EF4-FFF2-40B4-BE49-F238E27FC236}">
                <a16:creationId xmlns:a16="http://schemas.microsoft.com/office/drawing/2014/main" id="{34C9974D-29C7-43E2-AA54-B8C32FD11C19}"/>
              </a:ext>
            </a:extLst>
          </p:cNvPr>
          <p:cNvSpPr/>
          <p:nvPr/>
        </p:nvSpPr>
        <p:spPr>
          <a:xfrm>
            <a:off x="7414592" y="4880113"/>
            <a:ext cx="4164496" cy="1208331"/>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Krijg je komende weken les over en meer informatie over! </a:t>
            </a:r>
          </a:p>
        </p:txBody>
      </p:sp>
    </p:spTree>
    <p:extLst>
      <p:ext uri="{BB962C8B-B14F-4D97-AF65-F5344CB8AC3E}">
        <p14:creationId xmlns:p14="http://schemas.microsoft.com/office/powerpoint/2010/main" val="22240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 0 L 0.067 0.04 C 0.081 0.049 0.102 0.054 0.124 0.054 C 0.149 0.054 0.169 0.049 0.183 0.04 L 0.25 0 E" pathEditMode="relative"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10" dur="2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7"/>
                                        </p:tgtEl>
                                        <p:attrNameLst>
                                          <p:attrName>ppt_x</p:attrName>
                                          <p:attrName>ppt_y</p:attrName>
                                        </p:attrNameLst>
                                      </p:cBhvr>
                                    </p:animMotion>
                                    <p:animRot by="1500000">
                                      <p:cBhvr>
                                        <p:cTn id="15" dur="125" fill="hold">
                                          <p:stCondLst>
                                            <p:cond delay="0"/>
                                          </p:stCondLst>
                                        </p:cTn>
                                        <p:tgtEl>
                                          <p:spTgt spid="7"/>
                                        </p:tgtEl>
                                        <p:attrNameLst>
                                          <p:attrName>r</p:attrName>
                                        </p:attrNameLst>
                                      </p:cBhvr>
                                    </p:animRot>
                                    <p:animRot by="-1500000">
                                      <p:cBhvr>
                                        <p:cTn id="16" dur="125" fill="hold">
                                          <p:stCondLst>
                                            <p:cond delay="125"/>
                                          </p:stCondLst>
                                        </p:cTn>
                                        <p:tgtEl>
                                          <p:spTgt spid="7"/>
                                        </p:tgtEl>
                                        <p:attrNameLst>
                                          <p:attrName>r</p:attrName>
                                        </p:attrNameLst>
                                      </p:cBhvr>
                                    </p:animRot>
                                    <p:animRot by="-1500000">
                                      <p:cBhvr>
                                        <p:cTn id="17" dur="125" fill="hold">
                                          <p:stCondLst>
                                            <p:cond delay="250"/>
                                          </p:stCondLst>
                                        </p:cTn>
                                        <p:tgtEl>
                                          <p:spTgt spid="7"/>
                                        </p:tgtEl>
                                        <p:attrNameLst>
                                          <p:attrName>r</p:attrName>
                                        </p:attrNameLst>
                                      </p:cBhvr>
                                    </p:animRot>
                                    <p:animRot by="1500000">
                                      <p:cBhvr>
                                        <p:cTn id="18"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1">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7" name="Rectangle 33">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35">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9" name="Rectangle 37">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5B2D26AC-3117-475E-AF7C-70972EEA4C13}"/>
              </a:ext>
            </a:extLst>
          </p:cNvPr>
          <p:cNvSpPr txBox="1"/>
          <p:nvPr/>
        </p:nvSpPr>
        <p:spPr>
          <a:xfrm>
            <a:off x="841248" y="251312"/>
            <a:ext cx="10506456" cy="10102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latin typeface="+mj-lt"/>
                <a:ea typeface="+mj-ea"/>
                <a:cs typeface="+mj-cs"/>
              </a:rPr>
              <a:t>De </a:t>
            </a:r>
            <a:r>
              <a:rPr lang="en-US" sz="4000" dirty="0" err="1">
                <a:latin typeface="+mj-lt"/>
                <a:ea typeface="+mj-ea"/>
                <a:cs typeface="+mj-cs"/>
              </a:rPr>
              <a:t>groepen</a:t>
            </a:r>
            <a:r>
              <a:rPr lang="en-US" sz="4000" dirty="0">
                <a:latin typeface="+mj-lt"/>
                <a:ea typeface="+mj-ea"/>
                <a:cs typeface="+mj-cs"/>
              </a:rPr>
              <a:t> </a:t>
            </a:r>
            <a:r>
              <a:rPr lang="en-US" sz="4000" dirty="0" err="1">
                <a:latin typeface="+mj-lt"/>
                <a:ea typeface="+mj-ea"/>
                <a:cs typeface="+mj-cs"/>
              </a:rPr>
              <a:t>maken</a:t>
            </a:r>
            <a:r>
              <a:rPr lang="en-US" sz="4000" dirty="0">
                <a:latin typeface="+mj-lt"/>
                <a:ea typeface="+mj-ea"/>
                <a:cs typeface="+mj-cs"/>
              </a:rPr>
              <a:t>! </a:t>
            </a:r>
          </a:p>
        </p:txBody>
      </p:sp>
      <p:sp>
        <p:nvSpPr>
          <p:cNvPr id="50" name="Rectangle 39">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41">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7" name="Tekstvak 2">
            <a:extLst>
              <a:ext uri="{FF2B5EF4-FFF2-40B4-BE49-F238E27FC236}">
                <a16:creationId xmlns:a16="http://schemas.microsoft.com/office/drawing/2014/main" id="{A67DF36D-64F8-44C9-871E-C602F09FE57D}"/>
              </a:ext>
            </a:extLst>
          </p:cNvPr>
          <p:cNvGraphicFramePr/>
          <p:nvPr>
            <p:extLst>
              <p:ext uri="{D42A27DB-BD31-4B8C-83A1-F6EECF244321}">
                <p14:modId xmlns:p14="http://schemas.microsoft.com/office/powerpoint/2010/main" val="1242375350"/>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2970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B4DC5-127A-4DC5-9782-091C2543CFDE}"/>
              </a:ext>
            </a:extLst>
          </p:cNvPr>
          <p:cNvSpPr>
            <a:spLocks noGrp="1"/>
          </p:cNvSpPr>
          <p:nvPr>
            <p:ph type="title"/>
          </p:nvPr>
        </p:nvSpPr>
        <p:spPr/>
        <p:txBody>
          <a:bodyPr/>
          <a:lstStyle/>
          <a:p>
            <a:r>
              <a:rPr lang="nl-NL" dirty="0"/>
              <a:t>4. Projectmatig werken</a:t>
            </a:r>
          </a:p>
        </p:txBody>
      </p:sp>
      <p:sp>
        <p:nvSpPr>
          <p:cNvPr id="3" name="Tijdelijke aanduiding voor tekst 2">
            <a:extLst>
              <a:ext uri="{FF2B5EF4-FFF2-40B4-BE49-F238E27FC236}">
                <a16:creationId xmlns:a16="http://schemas.microsoft.com/office/drawing/2014/main" id="{A8708356-DE80-42C2-B30C-64EFECAD0537}"/>
              </a:ext>
            </a:extLst>
          </p:cNvPr>
          <p:cNvSpPr>
            <a:spLocks noGrp="1"/>
          </p:cNvSpPr>
          <p:nvPr>
            <p:ph type="body" idx="1"/>
          </p:nvPr>
        </p:nvSpPr>
        <p:spPr/>
        <p:txBody>
          <a:bodyPr/>
          <a:lstStyle/>
          <a:p>
            <a:r>
              <a:rPr lang="nl-NL" dirty="0"/>
              <a:t>De opdrachten worden als een project opgepakt door een projectteam. </a:t>
            </a:r>
          </a:p>
        </p:txBody>
      </p:sp>
    </p:spTree>
    <p:extLst>
      <p:ext uri="{BB962C8B-B14F-4D97-AF65-F5344CB8AC3E}">
        <p14:creationId xmlns:p14="http://schemas.microsoft.com/office/powerpoint/2010/main" val="2516427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896F50C-4723-477F-B8A3-499F58AE3ED7}"/>
              </a:ext>
            </a:extLst>
          </p:cNvPr>
          <p:cNvSpPr txBox="1"/>
          <p:nvPr/>
        </p:nvSpPr>
        <p:spPr>
          <a:xfrm>
            <a:off x="814386" y="1412910"/>
            <a:ext cx="10601325" cy="707886"/>
          </a:xfrm>
          <a:prstGeom prst="rect">
            <a:avLst/>
          </a:prstGeom>
          <a:noFill/>
        </p:spPr>
        <p:txBody>
          <a:bodyPr wrap="square">
            <a:spAutoFit/>
          </a:bodyPr>
          <a:lstStyle/>
          <a:p>
            <a:r>
              <a:rPr lang="nl-NL" sz="2000" dirty="0"/>
              <a:t>Je bent samen een projectteam en werkt aan een concrete opdracht van een organisatie of instelling met een maatschappelijk doel. </a:t>
            </a:r>
          </a:p>
        </p:txBody>
      </p:sp>
      <p:sp>
        <p:nvSpPr>
          <p:cNvPr id="5" name="Tekstvak 4">
            <a:extLst>
              <a:ext uri="{FF2B5EF4-FFF2-40B4-BE49-F238E27FC236}">
                <a16:creationId xmlns:a16="http://schemas.microsoft.com/office/drawing/2014/main" id="{C393383F-9505-4CF0-898B-74F008BC2B77}"/>
              </a:ext>
            </a:extLst>
          </p:cNvPr>
          <p:cNvSpPr txBox="1"/>
          <p:nvPr/>
        </p:nvSpPr>
        <p:spPr>
          <a:xfrm>
            <a:off x="795337" y="2339443"/>
            <a:ext cx="9748838" cy="1323439"/>
          </a:xfrm>
          <a:prstGeom prst="rect">
            <a:avLst/>
          </a:prstGeom>
          <a:noFill/>
        </p:spPr>
        <p:txBody>
          <a:bodyPr wrap="square">
            <a:spAutoFit/>
          </a:bodyPr>
          <a:lstStyle/>
          <a:p>
            <a:r>
              <a:rPr lang="nl-NL" sz="2000" dirty="0"/>
              <a:t>Hoofddoel is om een groep mensen te verzamelen rond het opzetten of starten van community. Denk aan een projectgroep ‘gezondheid’ die vanuit een wijkraad aan de slag wil gaan of aan een school die met ouders het schoolplein wil vergroenen. </a:t>
            </a:r>
          </a:p>
        </p:txBody>
      </p:sp>
      <p:sp>
        <p:nvSpPr>
          <p:cNvPr id="7" name="Tekstvak 6">
            <a:extLst>
              <a:ext uri="{FF2B5EF4-FFF2-40B4-BE49-F238E27FC236}">
                <a16:creationId xmlns:a16="http://schemas.microsoft.com/office/drawing/2014/main" id="{49179FCB-7D7E-455B-B4F3-5F7D9EA74C4E}"/>
              </a:ext>
            </a:extLst>
          </p:cNvPr>
          <p:cNvSpPr txBox="1"/>
          <p:nvPr/>
        </p:nvSpPr>
        <p:spPr>
          <a:xfrm>
            <a:off x="795337" y="3772206"/>
            <a:ext cx="10396538" cy="1015663"/>
          </a:xfrm>
          <a:prstGeom prst="rect">
            <a:avLst/>
          </a:prstGeom>
          <a:noFill/>
        </p:spPr>
        <p:txBody>
          <a:bodyPr wrap="square">
            <a:spAutoFit/>
          </a:bodyPr>
          <a:lstStyle/>
          <a:p>
            <a:r>
              <a:rPr lang="nl-NL" sz="2000" dirty="0"/>
              <a:t>Jullie gaan dat projectmatig aanpakken; onderzoek naar opdrachtgever en doelgroep, ontwikkelingen in kaart brengen, een stakeholders analyse te maken en een communicatie- en wervingsplan maken. </a:t>
            </a:r>
          </a:p>
        </p:txBody>
      </p:sp>
      <p:sp>
        <p:nvSpPr>
          <p:cNvPr id="9" name="Tekstvak 8">
            <a:extLst>
              <a:ext uri="{FF2B5EF4-FFF2-40B4-BE49-F238E27FC236}">
                <a16:creationId xmlns:a16="http://schemas.microsoft.com/office/drawing/2014/main" id="{80E24906-4177-4AF5-B2E7-841CE655A647}"/>
              </a:ext>
            </a:extLst>
          </p:cNvPr>
          <p:cNvSpPr txBox="1"/>
          <p:nvPr/>
        </p:nvSpPr>
        <p:spPr>
          <a:xfrm>
            <a:off x="795337" y="5006516"/>
            <a:ext cx="11029950" cy="707886"/>
          </a:xfrm>
          <a:prstGeom prst="rect">
            <a:avLst/>
          </a:prstGeom>
          <a:noFill/>
        </p:spPr>
        <p:txBody>
          <a:bodyPr wrap="square">
            <a:spAutoFit/>
          </a:bodyPr>
          <a:lstStyle/>
          <a:p>
            <a:r>
              <a:rPr lang="nl-NL" sz="2000" dirty="0"/>
              <a:t>Tot slot organiseer je een bijeenkomst met die doelgroep, evalueer je die met de opdrachtgever en rond je het project af.  </a:t>
            </a:r>
          </a:p>
        </p:txBody>
      </p:sp>
      <p:sp>
        <p:nvSpPr>
          <p:cNvPr id="12" name="Tekstvak 11">
            <a:extLst>
              <a:ext uri="{FF2B5EF4-FFF2-40B4-BE49-F238E27FC236}">
                <a16:creationId xmlns:a16="http://schemas.microsoft.com/office/drawing/2014/main" id="{5084BFB7-6C7B-4C4B-904B-89BD53F8741F}"/>
              </a:ext>
            </a:extLst>
          </p:cNvPr>
          <p:cNvSpPr txBox="1"/>
          <p:nvPr/>
        </p:nvSpPr>
        <p:spPr>
          <a:xfrm>
            <a:off x="795337" y="434918"/>
            <a:ext cx="7929563" cy="769441"/>
          </a:xfrm>
          <a:prstGeom prst="rect">
            <a:avLst/>
          </a:prstGeom>
          <a:noFill/>
        </p:spPr>
        <p:txBody>
          <a:bodyPr wrap="square" rtlCol="0">
            <a:spAutoFit/>
          </a:bodyPr>
          <a:lstStyle/>
          <a:p>
            <a:r>
              <a:rPr lang="nl-NL" sz="4400" b="1" dirty="0">
                <a:solidFill>
                  <a:schemeClr val="accent4"/>
                </a:solidFill>
              </a:rPr>
              <a:t>Wat gaan jullie doen:</a:t>
            </a:r>
          </a:p>
        </p:txBody>
      </p:sp>
    </p:spTree>
    <p:extLst>
      <p:ext uri="{BB962C8B-B14F-4D97-AF65-F5344CB8AC3E}">
        <p14:creationId xmlns:p14="http://schemas.microsoft.com/office/powerpoint/2010/main" val="412680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639FF-A8E1-4800-97D2-66C8CC7A29FB}"/>
              </a:ext>
            </a:extLst>
          </p:cNvPr>
          <p:cNvSpPr>
            <a:spLocks noGrp="1"/>
          </p:cNvSpPr>
          <p:nvPr>
            <p:ph type="title"/>
          </p:nvPr>
        </p:nvSpPr>
        <p:spPr/>
        <p:txBody>
          <a:bodyPr/>
          <a:lstStyle/>
          <a:p>
            <a:r>
              <a:rPr lang="nl-NL" dirty="0"/>
              <a:t>Fasen in het IBS</a:t>
            </a:r>
          </a:p>
        </p:txBody>
      </p:sp>
      <p:pic>
        <p:nvPicPr>
          <p:cNvPr id="8" name="Afbeelding 8" descr="Afbeelding met tekst&#10;&#10;Automatisch gegenereerde beschrijving">
            <a:extLst>
              <a:ext uri="{FF2B5EF4-FFF2-40B4-BE49-F238E27FC236}">
                <a16:creationId xmlns:a16="http://schemas.microsoft.com/office/drawing/2014/main" id="{AF1D6CB7-56CD-4A5D-AA9B-0AC1CB4FECB8}"/>
              </a:ext>
            </a:extLst>
          </p:cNvPr>
          <p:cNvPicPr>
            <a:picLocks noChangeAspect="1"/>
          </p:cNvPicPr>
          <p:nvPr/>
        </p:nvPicPr>
        <p:blipFill>
          <a:blip r:embed="rId2"/>
          <a:stretch>
            <a:fillRect/>
          </a:stretch>
        </p:blipFill>
        <p:spPr>
          <a:xfrm>
            <a:off x="5673558" y="109401"/>
            <a:ext cx="4721726" cy="6639199"/>
          </a:xfrm>
          <a:prstGeom prst="rect">
            <a:avLst/>
          </a:prstGeom>
        </p:spPr>
      </p:pic>
    </p:spTree>
    <p:extLst>
      <p:ext uri="{BB962C8B-B14F-4D97-AF65-F5344CB8AC3E}">
        <p14:creationId xmlns:p14="http://schemas.microsoft.com/office/powerpoint/2010/main" val="875789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2C2E2C5A-0946-42AF-BE8C-034F20BBE876}"/>
              </a:ext>
            </a:extLst>
          </p:cNvPr>
          <p:cNvSpPr>
            <a:spLocks noGrp="1"/>
          </p:cNvSpPr>
          <p:nvPr>
            <p:ph type="title"/>
          </p:nvPr>
        </p:nvSpPr>
        <p:spPr>
          <a:xfrm>
            <a:off x="838200" y="365125"/>
            <a:ext cx="10515600" cy="1325563"/>
          </a:xfrm>
          <a:solidFill>
            <a:schemeClr val="accent4">
              <a:lumMod val="20000"/>
              <a:lumOff val="80000"/>
            </a:schemeClr>
          </a:solidFill>
        </p:spPr>
        <p:txBody>
          <a:bodyPr/>
          <a:lstStyle/>
          <a:p>
            <a:r>
              <a:rPr lang="nl-NL" dirty="0"/>
              <a:t>Manieren van je werk organiseren</a:t>
            </a:r>
          </a:p>
        </p:txBody>
      </p:sp>
      <p:sp>
        <p:nvSpPr>
          <p:cNvPr id="4" name="Tijdelijke aanduiding voor inhoud 2">
            <a:extLst>
              <a:ext uri="{FF2B5EF4-FFF2-40B4-BE49-F238E27FC236}">
                <a16:creationId xmlns:a16="http://schemas.microsoft.com/office/drawing/2014/main" id="{10F2A56B-180B-45BD-B439-A16B6F7FB757}"/>
              </a:ext>
            </a:extLst>
          </p:cNvPr>
          <p:cNvSpPr txBox="1">
            <a:spLocks/>
          </p:cNvSpPr>
          <p:nvPr/>
        </p:nvSpPr>
        <p:spPr>
          <a:xfrm>
            <a:off x="838200" y="1940814"/>
            <a:ext cx="10168128" cy="369417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Routine </a:t>
            </a:r>
          </a:p>
          <a:p>
            <a:pPr lvl="1"/>
            <a:r>
              <a:rPr lang="nl-NL" dirty="0"/>
              <a:t>De stappen om ‘iets te maken’ zijn vooraf bekend</a:t>
            </a:r>
          </a:p>
          <a:p>
            <a:r>
              <a:rPr lang="nl-NL" dirty="0"/>
              <a:t>Improvisatie </a:t>
            </a:r>
          </a:p>
          <a:p>
            <a:pPr lvl="1"/>
            <a:r>
              <a:rPr lang="nl-NL" dirty="0"/>
              <a:t>Iets verzinnen waarbij </a:t>
            </a:r>
            <a:r>
              <a:rPr lang="nl-NL" u="sng" dirty="0"/>
              <a:t>zowel</a:t>
            </a:r>
            <a:r>
              <a:rPr lang="nl-NL" dirty="0"/>
              <a:t> de uitkomst als de stappen hier naartoe nog onbekend zijn</a:t>
            </a:r>
          </a:p>
          <a:p>
            <a:r>
              <a:rPr lang="nl-NL" dirty="0"/>
              <a:t>Project</a:t>
            </a:r>
          </a:p>
          <a:p>
            <a:pPr lvl="1"/>
            <a:r>
              <a:rPr lang="nl-NL" dirty="0"/>
              <a:t>De kern van een project is dat óf de uitkomst óf de stappen hiernaartoe onbekend zijn</a:t>
            </a:r>
          </a:p>
          <a:p>
            <a:endParaRPr lang="nl-NL" dirty="0"/>
          </a:p>
        </p:txBody>
      </p:sp>
      <p:sp>
        <p:nvSpPr>
          <p:cNvPr id="5" name="Tekstvak 4">
            <a:extLst>
              <a:ext uri="{FF2B5EF4-FFF2-40B4-BE49-F238E27FC236}">
                <a16:creationId xmlns:a16="http://schemas.microsoft.com/office/drawing/2014/main" id="{18895440-BCE1-4330-9606-C2C358FB8169}"/>
              </a:ext>
            </a:extLst>
          </p:cNvPr>
          <p:cNvSpPr txBox="1"/>
          <p:nvPr/>
        </p:nvSpPr>
        <p:spPr>
          <a:xfrm>
            <a:off x="904875" y="5885116"/>
            <a:ext cx="10325100" cy="461665"/>
          </a:xfrm>
          <a:prstGeom prst="rect">
            <a:avLst/>
          </a:prstGeom>
          <a:solidFill>
            <a:schemeClr val="accent4">
              <a:lumMod val="20000"/>
              <a:lumOff val="80000"/>
            </a:schemeClr>
          </a:solidFill>
        </p:spPr>
        <p:txBody>
          <a:bodyPr wrap="square" rtlCol="0">
            <a:spAutoFit/>
          </a:bodyPr>
          <a:lstStyle/>
          <a:p>
            <a:r>
              <a:rPr lang="nl-NL" sz="2400" dirty="0"/>
              <a:t>Je gaat als projectteam aan de slag met deze opdracht.</a:t>
            </a:r>
          </a:p>
        </p:txBody>
      </p:sp>
    </p:spTree>
    <p:extLst>
      <p:ext uri="{BB962C8B-B14F-4D97-AF65-F5344CB8AC3E}">
        <p14:creationId xmlns:p14="http://schemas.microsoft.com/office/powerpoint/2010/main" val="71280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230F624-8FFF-404A-978A-06F57F3971E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err="1"/>
              <a:t>Programma</a:t>
            </a:r>
            <a:r>
              <a:rPr lang="en-US" sz="4800" dirty="0"/>
              <a:t> </a:t>
            </a:r>
            <a:r>
              <a:rPr lang="en-US" sz="4800" dirty="0" err="1"/>
              <a:t>voor</a:t>
            </a:r>
            <a:r>
              <a:rPr lang="en-US" sz="4800" dirty="0"/>
              <a:t> </a:t>
            </a:r>
            <a:r>
              <a:rPr lang="en-US" sz="4800" dirty="0" err="1"/>
              <a:t>vandaag</a:t>
            </a:r>
            <a:endParaRPr lang="en-US" sz="4800" dirty="0"/>
          </a:p>
        </p:txBody>
      </p:sp>
      <p:sp>
        <p:nvSpPr>
          <p:cNvPr id="14"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Vinkje">
            <a:extLst>
              <a:ext uri="{FF2B5EF4-FFF2-40B4-BE49-F238E27FC236}">
                <a16:creationId xmlns:a16="http://schemas.microsoft.com/office/drawing/2014/main" id="{5232B293-A259-4536-87BA-DF3097C1F1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1084" y="625684"/>
            <a:ext cx="5455380" cy="5455380"/>
          </a:xfrm>
          <a:prstGeom prst="rect">
            <a:avLst/>
          </a:prstGeom>
        </p:spPr>
      </p:pic>
    </p:spTree>
    <p:extLst>
      <p:ext uri="{BB962C8B-B14F-4D97-AF65-F5344CB8AC3E}">
        <p14:creationId xmlns:p14="http://schemas.microsoft.com/office/powerpoint/2010/main" val="141780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C885A50-F667-4528-96FE-9DBE078D7B6C}"/>
              </a:ext>
            </a:extLst>
          </p:cNvPr>
          <p:cNvSpPr txBox="1"/>
          <p:nvPr/>
        </p:nvSpPr>
        <p:spPr>
          <a:xfrm>
            <a:off x="609600" y="1446605"/>
            <a:ext cx="10972800" cy="4974439"/>
          </a:xfrm>
          <a:prstGeom prst="rect">
            <a:avLst/>
          </a:prstGeom>
          <a:noFill/>
        </p:spPr>
        <p:txBody>
          <a:bodyPr wrap="square" lIns="91440" tIns="45720" rIns="91440" bIns="45720" anchor="t">
            <a:spAutoFit/>
          </a:bodyPr>
          <a:lstStyle/>
          <a:p>
            <a:pPr>
              <a:lnSpc>
                <a:spcPct val="107000"/>
              </a:lnSpc>
              <a:spcAft>
                <a:spcPts val="800"/>
              </a:spcAft>
            </a:pPr>
            <a:r>
              <a:rPr lang="nl-NL" sz="2000" dirty="0">
                <a:solidFill>
                  <a:schemeClr val="accent6"/>
                </a:solidFill>
                <a:effectLst/>
                <a:latin typeface="Calibri"/>
                <a:ea typeface="Calibri" panose="020F0502020204030204" pitchFamily="34" charset="0"/>
                <a:cs typeface="Times New Roman"/>
              </a:rPr>
              <a:t>Fase 1 </a:t>
            </a:r>
            <a:r>
              <a:rPr lang="nl-NL" sz="2000" dirty="0">
                <a:effectLst/>
                <a:latin typeface="Calibri"/>
                <a:ea typeface="Calibri" panose="020F0502020204030204" pitchFamily="34" charset="0"/>
                <a:cs typeface="Times New Roman"/>
              </a:rPr>
              <a:t>= </a:t>
            </a:r>
            <a:r>
              <a:rPr lang="nl-NL" sz="2000" b="1" dirty="0">
                <a:effectLst/>
                <a:latin typeface="Calibri"/>
                <a:ea typeface="Calibri" panose="020F0502020204030204" pitchFamily="34" charset="0"/>
                <a:cs typeface="Times New Roman"/>
              </a:rPr>
              <a:t>initiatief: </a:t>
            </a:r>
            <a:r>
              <a:rPr lang="nl-NL" sz="2000" dirty="0">
                <a:effectLst/>
                <a:latin typeface="Calibri"/>
                <a:ea typeface="Calibri" panose="020F0502020204030204" pitchFamily="34" charset="0"/>
                <a:cs typeface="Times New Roman"/>
              </a:rPr>
              <a:t>week 1, 2: opdracht verkennen, onderzoek op inhoud/thema &amp; onderzoek naar doelgroep voor de community + LA 1</a:t>
            </a:r>
            <a:r>
              <a:rPr lang="nl-NL" sz="2000" dirty="0">
                <a:latin typeface="Calibri"/>
                <a:ea typeface="Calibri" panose="020F0502020204030204" pitchFamily="34" charset="0"/>
                <a:cs typeface="Times New Roman"/>
              </a:rPr>
              <a:t> + samenwerkingsovereenkomst.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Fase 2 </a:t>
            </a:r>
            <a:r>
              <a:rPr lang="nl-NL" sz="2000" dirty="0">
                <a:effectLst/>
                <a:latin typeface="Calibri" panose="020F0502020204030204" pitchFamily="34" charset="0"/>
                <a:ea typeface="Calibri" panose="020F0502020204030204" pitchFamily="34" charset="0"/>
                <a:cs typeface="Times New Roman" panose="02020603050405020304" pitchFamily="18" charset="0"/>
              </a:rPr>
              <a:t>= </a:t>
            </a:r>
            <a:r>
              <a:rPr lang="nl-NL" sz="2000" b="1" dirty="0">
                <a:effectLst/>
                <a:latin typeface="Calibri" panose="020F0502020204030204" pitchFamily="34" charset="0"/>
                <a:ea typeface="Calibri" panose="020F0502020204030204" pitchFamily="34" charset="0"/>
                <a:cs typeface="Times New Roman" panose="02020603050405020304" pitchFamily="18" charset="0"/>
              </a:rPr>
              <a:t>uitwerken: </a:t>
            </a:r>
            <a:r>
              <a:rPr lang="nl-NL" sz="2000" dirty="0">
                <a:effectLst/>
                <a:latin typeface="Calibri" panose="020F0502020204030204" pitchFamily="34" charset="0"/>
                <a:ea typeface="Calibri" panose="020F0502020204030204" pitchFamily="34" charset="0"/>
                <a:cs typeface="Times New Roman" panose="02020603050405020304" pitchFamily="18" charset="0"/>
              </a:rPr>
              <a:t>week 3, 4 &amp; 5: </a:t>
            </a:r>
            <a:r>
              <a:rPr lang="nl-NL" sz="2000" dirty="0">
                <a:latin typeface="Calibri" panose="020F0502020204030204" pitchFamily="34" charset="0"/>
                <a:ea typeface="Calibri" panose="020F0502020204030204" pitchFamily="34" charset="0"/>
                <a:cs typeface="Times New Roman" panose="02020603050405020304" pitchFamily="18" charset="0"/>
              </a:rPr>
              <a:t>w</a:t>
            </a:r>
            <a:r>
              <a:rPr lang="nl-NL" sz="2000" dirty="0">
                <a:effectLst/>
                <a:latin typeface="Calibri" panose="020F0502020204030204" pitchFamily="34" charset="0"/>
                <a:ea typeface="Calibri" panose="020F0502020204030204" pitchFamily="34" charset="0"/>
                <a:cs typeface="Times New Roman" panose="02020603050405020304" pitchFamily="18" charset="0"/>
              </a:rPr>
              <a:t>at moet er allemaal gebeuren: actielijstjes maken en uitvoeren volgens een planningen, draaiboek maken voor de bijeenkomst = alle voorbereiding voor de uitvoering van de werving en bijeenkomst</a:t>
            </a:r>
            <a:r>
              <a:rPr lang="nl-NL" sz="2000" dirty="0">
                <a:latin typeface="Calibri" panose="020F0502020204030204" pitchFamily="34" charset="0"/>
                <a:ea typeface="Calibri" panose="020F0502020204030204" pitchFamily="34" charset="0"/>
                <a:cs typeface="Times New Roman" panose="02020603050405020304" pitchFamily="18" charset="0"/>
              </a:rPr>
              <a:t> + LA 2</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Fase 3 </a:t>
            </a:r>
            <a:r>
              <a:rPr lang="nl-NL" sz="2000" dirty="0">
                <a:effectLst/>
                <a:latin typeface="Calibri" panose="020F0502020204030204" pitchFamily="34" charset="0"/>
                <a:ea typeface="Calibri" panose="020F0502020204030204" pitchFamily="34" charset="0"/>
                <a:cs typeface="Times New Roman" panose="02020603050405020304" pitchFamily="18" charset="0"/>
              </a:rPr>
              <a:t>=  </a:t>
            </a:r>
            <a:r>
              <a:rPr lang="nl-NL" sz="2000" b="1" dirty="0">
                <a:effectLst/>
                <a:latin typeface="Calibri" panose="020F0502020204030204" pitchFamily="34" charset="0"/>
                <a:ea typeface="Calibri" panose="020F0502020204030204" pitchFamily="34" charset="0"/>
                <a:cs typeface="Times New Roman" panose="02020603050405020304" pitchFamily="18" charset="0"/>
              </a:rPr>
              <a:t>uitvoeren: </a:t>
            </a:r>
            <a:r>
              <a:rPr lang="nl-NL" sz="2000" dirty="0">
                <a:effectLst/>
                <a:latin typeface="Calibri" panose="020F0502020204030204" pitchFamily="34" charset="0"/>
                <a:ea typeface="Calibri" panose="020F0502020204030204" pitchFamily="34" charset="0"/>
                <a:cs typeface="Times New Roman" panose="02020603050405020304" pitchFamily="18" charset="0"/>
              </a:rPr>
              <a:t>week 6, 7 &amp; 8: uitvoeren van de werving en verder voorbereiden van de bijeenkomst in week 7</a:t>
            </a:r>
          </a:p>
          <a:p>
            <a:pPr>
              <a:lnSpc>
                <a:spcPct val="107000"/>
              </a:lnSpc>
              <a:spcAft>
                <a:spcPts val="800"/>
              </a:spcAft>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Fase 4 </a:t>
            </a:r>
            <a:r>
              <a:rPr lang="nl-NL" sz="2000" dirty="0">
                <a:effectLst/>
                <a:latin typeface="Calibri" panose="020F0502020204030204" pitchFamily="34" charset="0"/>
                <a:ea typeface="Calibri" panose="020F0502020204030204" pitchFamily="34" charset="0"/>
                <a:cs typeface="Times New Roman" panose="02020603050405020304" pitchFamily="18" charset="0"/>
              </a:rPr>
              <a:t>= </a:t>
            </a:r>
            <a:r>
              <a:rPr lang="nl-NL" sz="2000" b="1" dirty="0">
                <a:effectLst/>
                <a:latin typeface="Calibri" panose="020F0502020204030204" pitchFamily="34" charset="0"/>
                <a:ea typeface="Calibri" panose="020F0502020204030204" pitchFamily="34" charset="0"/>
                <a:cs typeface="Times New Roman" panose="02020603050405020304" pitchFamily="18" charset="0"/>
              </a:rPr>
              <a:t>evalueren en overdragen: </a:t>
            </a:r>
            <a:r>
              <a:rPr lang="nl-NL" sz="2000" dirty="0">
                <a:effectLst/>
                <a:latin typeface="Calibri" panose="020F0502020204030204" pitchFamily="34" charset="0"/>
                <a:ea typeface="Calibri" panose="020F0502020204030204" pitchFamily="34" charset="0"/>
                <a:cs typeface="Times New Roman" panose="02020603050405020304" pitchFamily="18" charset="0"/>
              </a:rPr>
              <a:t>8 en 9: evalueren bijeenkomst en verwerken in projectverslag, STARR reflectie maken en reflectieverslag </a:t>
            </a:r>
            <a:r>
              <a:rPr lang="nl-NL" sz="2000" dirty="0" err="1">
                <a:effectLst/>
                <a:latin typeface="Calibri" panose="020F0502020204030204" pitchFamily="34" charset="0"/>
                <a:ea typeface="Calibri" panose="020F0502020204030204" pitchFamily="34" charset="0"/>
                <a:cs typeface="Times New Roman" panose="02020603050405020304" pitchFamily="18" charset="0"/>
              </a:rPr>
              <a:t>feedbackfriends</a:t>
            </a:r>
            <a:r>
              <a:rPr lang="nl-NL" sz="2000" dirty="0">
                <a:effectLst/>
                <a:latin typeface="Calibri" panose="020F0502020204030204" pitchFamily="34" charset="0"/>
                <a:ea typeface="Calibri" panose="020F0502020204030204" pitchFamily="34" charset="0"/>
                <a:cs typeface="Times New Roman" panose="02020603050405020304" pitchFamily="18" charset="0"/>
              </a:rPr>
              <a:t> maken. </a:t>
            </a:r>
            <a:br>
              <a:rPr lang="nl-NL" sz="2000" dirty="0">
                <a:effectLst/>
                <a:latin typeface="Calibri" panose="020F0502020204030204" pitchFamily="34" charset="0"/>
                <a:ea typeface="Calibri" panose="020F0502020204030204" pitchFamily="34" charset="0"/>
                <a:cs typeface="Times New Roman" panose="02020603050405020304" pitchFamily="18" charset="0"/>
              </a:rPr>
            </a:b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C26C7F17-9BD7-45CB-8FDF-41866EE75B72}"/>
              </a:ext>
            </a:extLst>
          </p:cNvPr>
          <p:cNvSpPr txBox="1"/>
          <p:nvPr/>
        </p:nvSpPr>
        <p:spPr>
          <a:xfrm>
            <a:off x="609600" y="436956"/>
            <a:ext cx="7929563" cy="769441"/>
          </a:xfrm>
          <a:prstGeom prst="rect">
            <a:avLst/>
          </a:prstGeom>
          <a:noFill/>
        </p:spPr>
        <p:txBody>
          <a:bodyPr wrap="square" rtlCol="0">
            <a:spAutoFit/>
          </a:bodyPr>
          <a:lstStyle/>
          <a:p>
            <a:r>
              <a:rPr lang="nl-NL" sz="4400" dirty="0">
                <a:solidFill>
                  <a:schemeClr val="accent4"/>
                </a:solidFill>
              </a:rPr>
              <a:t>Fases in het project:</a:t>
            </a:r>
          </a:p>
        </p:txBody>
      </p:sp>
    </p:spTree>
    <p:extLst>
      <p:ext uri="{BB962C8B-B14F-4D97-AF65-F5344CB8AC3E}">
        <p14:creationId xmlns:p14="http://schemas.microsoft.com/office/powerpoint/2010/main" val="3613395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47962761-BC12-4A4D-AC73-6BF6A0CA3577}"/>
              </a:ext>
            </a:extLst>
          </p:cNvPr>
          <p:cNvGraphicFramePr>
            <a:graphicFrameLocks noGrp="1"/>
          </p:cNvGraphicFramePr>
          <p:nvPr>
            <p:extLst>
              <p:ext uri="{D42A27DB-BD31-4B8C-83A1-F6EECF244321}">
                <p14:modId xmlns:p14="http://schemas.microsoft.com/office/powerpoint/2010/main" val="148317410"/>
              </p:ext>
            </p:extLst>
          </p:nvPr>
        </p:nvGraphicFramePr>
        <p:xfrm>
          <a:off x="206477" y="210089"/>
          <a:ext cx="11739716" cy="6579553"/>
        </p:xfrm>
        <a:graphic>
          <a:graphicData uri="http://schemas.openxmlformats.org/drawingml/2006/table">
            <a:tbl>
              <a:tblPr firstRow="1" firstCol="1" bandRow="1">
                <a:tableStyleId>{5C22544A-7EE6-4342-B048-85BDC9FD1C3A}</a:tableStyleId>
              </a:tblPr>
              <a:tblGrid>
                <a:gridCol w="580104">
                  <a:extLst>
                    <a:ext uri="{9D8B030D-6E8A-4147-A177-3AD203B41FA5}">
                      <a16:colId xmlns:a16="http://schemas.microsoft.com/office/drawing/2014/main" val="3566680289"/>
                    </a:ext>
                  </a:extLst>
                </a:gridCol>
                <a:gridCol w="1229032">
                  <a:extLst>
                    <a:ext uri="{9D8B030D-6E8A-4147-A177-3AD203B41FA5}">
                      <a16:colId xmlns:a16="http://schemas.microsoft.com/office/drawing/2014/main" val="4025041222"/>
                    </a:ext>
                  </a:extLst>
                </a:gridCol>
                <a:gridCol w="2212258">
                  <a:extLst>
                    <a:ext uri="{9D8B030D-6E8A-4147-A177-3AD203B41FA5}">
                      <a16:colId xmlns:a16="http://schemas.microsoft.com/office/drawing/2014/main" val="1308413911"/>
                    </a:ext>
                  </a:extLst>
                </a:gridCol>
                <a:gridCol w="2483576">
                  <a:extLst>
                    <a:ext uri="{9D8B030D-6E8A-4147-A177-3AD203B41FA5}">
                      <a16:colId xmlns:a16="http://schemas.microsoft.com/office/drawing/2014/main" val="3140676828"/>
                    </a:ext>
                  </a:extLst>
                </a:gridCol>
                <a:gridCol w="2715687">
                  <a:extLst>
                    <a:ext uri="{9D8B030D-6E8A-4147-A177-3AD203B41FA5}">
                      <a16:colId xmlns:a16="http://schemas.microsoft.com/office/drawing/2014/main" val="2241610893"/>
                    </a:ext>
                  </a:extLst>
                </a:gridCol>
                <a:gridCol w="2519059">
                  <a:extLst>
                    <a:ext uri="{9D8B030D-6E8A-4147-A177-3AD203B41FA5}">
                      <a16:colId xmlns:a16="http://schemas.microsoft.com/office/drawing/2014/main" val="2706969352"/>
                    </a:ext>
                  </a:extLst>
                </a:gridCol>
              </a:tblGrid>
              <a:tr h="230743">
                <a:tc>
                  <a:txBody>
                    <a:bodyPr/>
                    <a:lstStyle/>
                    <a:p>
                      <a:pPr>
                        <a:lnSpc>
                          <a:spcPct val="107000"/>
                        </a:lnSpc>
                        <a:spcAft>
                          <a:spcPts val="800"/>
                        </a:spcAft>
                      </a:pPr>
                      <a:r>
                        <a:rPr lang="nl-NL" sz="1200">
                          <a:effectLst/>
                        </a:rPr>
                        <a:t>week</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34976" marR="34976" marT="0" marB="0">
                    <a:solidFill>
                      <a:schemeClr val="accent6">
                        <a:lumMod val="40000"/>
                        <a:lumOff val="60000"/>
                      </a:schemeClr>
                    </a:solidFill>
                  </a:tcPr>
                </a:tc>
                <a:tc>
                  <a:txBody>
                    <a:bodyPr/>
                    <a:lstStyle/>
                    <a:p>
                      <a:pPr>
                        <a:lnSpc>
                          <a:spcPct val="107000"/>
                        </a:lnSpc>
                        <a:spcAft>
                          <a:spcPts val="800"/>
                        </a:spcAft>
                      </a:pPr>
                      <a:r>
                        <a:rPr lang="nl-NL" sz="1200">
                          <a:effectLst/>
                        </a:rPr>
                        <a:t>Doel / thema van de week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34976" marR="34976" marT="0" marB="0">
                    <a:solidFill>
                      <a:schemeClr val="accent6">
                        <a:lumMod val="40000"/>
                        <a:lumOff val="60000"/>
                      </a:schemeClr>
                    </a:solidFill>
                  </a:tcPr>
                </a:tc>
                <a:tc>
                  <a:txBody>
                    <a:bodyPr/>
                    <a:lstStyle/>
                    <a:p>
                      <a:pPr>
                        <a:lnSpc>
                          <a:spcPct val="107000"/>
                        </a:lnSpc>
                        <a:spcAft>
                          <a:spcPts val="800"/>
                        </a:spcAft>
                      </a:pPr>
                      <a:r>
                        <a:rPr lang="nl-NL" sz="1200" dirty="0">
                          <a:effectLst/>
                        </a:rPr>
                        <a:t>Dinsdag  (2 uur) Pas en Nathalie</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76" marR="34976" marT="0" marB="0">
                    <a:solidFill>
                      <a:schemeClr val="accent6">
                        <a:lumMod val="40000"/>
                        <a:lumOff val="60000"/>
                      </a:schemeClr>
                    </a:solidFill>
                  </a:tcPr>
                </a:tc>
                <a:tc>
                  <a:txBody>
                    <a:bodyPr/>
                    <a:lstStyle/>
                    <a:p>
                      <a:pPr>
                        <a:lnSpc>
                          <a:spcPct val="107000"/>
                        </a:lnSpc>
                        <a:spcAft>
                          <a:spcPts val="800"/>
                        </a:spcAft>
                      </a:pPr>
                      <a:r>
                        <a:rPr lang="nl-NL" sz="1200" dirty="0">
                          <a:effectLst/>
                        </a:rPr>
                        <a:t>Woensdag (3 uur) Stijn en Steven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76" marR="34976" marT="0" marB="0">
                    <a:solidFill>
                      <a:schemeClr val="accent6">
                        <a:lumMod val="40000"/>
                        <a:lumOff val="60000"/>
                      </a:schemeClr>
                    </a:solidFill>
                  </a:tcPr>
                </a:tc>
                <a:tc>
                  <a:txBody>
                    <a:bodyPr/>
                    <a:lstStyle/>
                    <a:p>
                      <a:pPr>
                        <a:lnSpc>
                          <a:spcPct val="107000"/>
                        </a:lnSpc>
                        <a:spcAft>
                          <a:spcPts val="800"/>
                        </a:spcAft>
                      </a:pPr>
                      <a:r>
                        <a:rPr lang="nl-NL" sz="1200" dirty="0">
                          <a:effectLst/>
                        </a:rPr>
                        <a:t>Donderdag (3 uur) Nathalie en Stijn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76" marR="34976" marT="0" marB="0">
                    <a:solidFill>
                      <a:schemeClr val="accent6">
                        <a:lumMod val="40000"/>
                        <a:lumOff val="60000"/>
                      </a:schemeClr>
                    </a:solidFill>
                  </a:tcPr>
                </a:tc>
                <a:tc>
                  <a:txBody>
                    <a:bodyPr/>
                    <a:lstStyle/>
                    <a:p>
                      <a:pPr>
                        <a:lnSpc>
                          <a:spcPct val="107000"/>
                        </a:lnSpc>
                        <a:spcAft>
                          <a:spcPts val="800"/>
                        </a:spcAft>
                      </a:pPr>
                      <a:r>
                        <a:rPr lang="nl-NL" sz="1200" dirty="0">
                          <a:effectLst/>
                        </a:rPr>
                        <a:t>Vrijdag (3 uur) Pas en Gerjan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76" marR="34976" marT="0" marB="0">
                    <a:solidFill>
                      <a:schemeClr val="accent6">
                        <a:lumMod val="40000"/>
                        <a:lumOff val="60000"/>
                      </a:schemeClr>
                    </a:solidFill>
                  </a:tcPr>
                </a:tc>
                <a:extLst>
                  <a:ext uri="{0D108BD9-81ED-4DB2-BD59-A6C34878D82A}">
                    <a16:rowId xmlns:a16="http://schemas.microsoft.com/office/drawing/2014/main" val="1326104402"/>
                  </a:ext>
                </a:extLst>
              </a:tr>
              <a:tr h="4120595">
                <a:tc>
                  <a:txBody>
                    <a:bodyPr/>
                    <a:lstStyle/>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1</a:t>
                      </a:r>
                    </a:p>
                  </a:txBody>
                  <a:tcPr marL="34976" marR="34976" marT="0" marB="0">
                    <a:solidFill>
                      <a:schemeClr val="accent6">
                        <a:lumMod val="40000"/>
                        <a:lumOff val="60000"/>
                      </a:schemeClr>
                    </a:solidFill>
                  </a:tcPr>
                </a:tc>
                <a:tc>
                  <a:txBody>
                    <a:bodyPr/>
                    <a:lstStyle/>
                    <a:p>
                      <a:pPr>
                        <a:lnSpc>
                          <a:spcPct val="107000"/>
                        </a:lnSpc>
                        <a:spcAft>
                          <a:spcPts val="800"/>
                        </a:spcAft>
                      </a:pPr>
                      <a:r>
                        <a:rPr lang="nl-NL" sz="1200" dirty="0">
                          <a:effectLst/>
                        </a:rPr>
                        <a:t>Opstart en uitleg IBS </a:t>
                      </a:r>
                    </a:p>
                    <a:p>
                      <a:pPr>
                        <a:lnSpc>
                          <a:spcPct val="107000"/>
                        </a:lnSpc>
                        <a:spcAft>
                          <a:spcPts val="800"/>
                        </a:spcAft>
                      </a:pPr>
                      <a:r>
                        <a:rPr lang="nl-NL" sz="1200" dirty="0">
                          <a:effectLst/>
                        </a:rPr>
                        <a:t>Doelen </a:t>
                      </a:r>
                    </a:p>
                    <a:p>
                      <a:pPr>
                        <a:lnSpc>
                          <a:spcPct val="107000"/>
                        </a:lnSpc>
                        <a:spcAft>
                          <a:spcPts val="800"/>
                        </a:spcAft>
                      </a:pPr>
                      <a:r>
                        <a:rPr lang="nl-NL" sz="1200" dirty="0">
                          <a:effectLst/>
                        </a:rPr>
                        <a:t>Producten Werkwijze Opdrachten Samenwerking </a:t>
                      </a:r>
                    </a:p>
                    <a:p>
                      <a:pPr>
                        <a:lnSpc>
                          <a:spcPct val="107000"/>
                        </a:lnSpc>
                        <a:spcAft>
                          <a:spcPts val="800"/>
                        </a:spcAft>
                      </a:pPr>
                      <a:r>
                        <a:rPr lang="nl-NL" sz="1200" dirty="0">
                          <a:effectLst/>
                        </a:rPr>
                        <a:t> </a:t>
                      </a:r>
                    </a:p>
                    <a:p>
                      <a:pPr>
                        <a:lnSpc>
                          <a:spcPct val="107000"/>
                        </a:lnSpc>
                        <a:spcAft>
                          <a:spcPts val="800"/>
                        </a:spcAft>
                      </a:pPr>
                      <a:r>
                        <a:rPr lang="nl-NL" sz="1200" dirty="0">
                          <a:effectLst/>
                        </a:rPr>
                        <a:t>Fase 1 </a:t>
                      </a:r>
                    </a:p>
                    <a:p>
                      <a:pPr>
                        <a:lnSpc>
                          <a:spcPct val="107000"/>
                        </a:lnSpc>
                        <a:spcAft>
                          <a:spcPts val="800"/>
                        </a:spcAft>
                      </a:pPr>
                      <a:r>
                        <a:rPr lang="nl-NL" sz="1200" dirty="0">
                          <a:effectLst/>
                        </a:rPr>
                        <a:t>= onderzoek op inhoud/thema &amp; onderzoek naar doelgroep voor de community</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76" marR="34976" marT="0" marB="0">
                    <a:solidFill>
                      <a:schemeClr val="accent6">
                        <a:lumMod val="40000"/>
                        <a:lumOff val="60000"/>
                      </a:schemeClr>
                    </a:solidFill>
                  </a:tcPr>
                </a:tc>
                <a:tc>
                  <a:txBody>
                    <a:bodyPr/>
                    <a:lstStyle/>
                    <a:p>
                      <a:pPr>
                        <a:lnSpc>
                          <a:spcPct val="107000"/>
                        </a:lnSpc>
                        <a:spcAft>
                          <a:spcPts val="800"/>
                        </a:spcAft>
                      </a:pPr>
                      <a:r>
                        <a:rPr lang="nl-NL" sz="1200" b="1" dirty="0">
                          <a:effectLst/>
                        </a:rPr>
                        <a:t>1. Community: </a:t>
                      </a:r>
                      <a:r>
                        <a:rPr lang="nl-NL" sz="1200" dirty="0">
                          <a:effectLst/>
                        </a:rPr>
                        <a:t>wat, wie, voorbeelden incl. lange termijn doel </a:t>
                      </a:r>
                    </a:p>
                    <a:p>
                      <a:pPr>
                        <a:lnSpc>
                          <a:spcPct val="107000"/>
                        </a:lnSpc>
                        <a:spcAft>
                          <a:spcPts val="800"/>
                        </a:spcAft>
                      </a:pPr>
                      <a:r>
                        <a:rPr lang="nl-NL" sz="1200" dirty="0">
                          <a:effectLst/>
                        </a:rPr>
                        <a:t> </a:t>
                      </a:r>
                      <a:r>
                        <a:rPr lang="nl-NL" sz="1200" b="1" dirty="0">
                          <a:effectLst/>
                        </a:rPr>
                        <a:t>2. De opdrachten  </a:t>
                      </a:r>
                    </a:p>
                    <a:p>
                      <a:pPr>
                        <a:lnSpc>
                          <a:spcPct val="107000"/>
                        </a:lnSpc>
                        <a:spcAft>
                          <a:spcPts val="800"/>
                        </a:spcAft>
                      </a:pPr>
                      <a:r>
                        <a:rPr lang="nl-NL" sz="1200" dirty="0">
                          <a:effectLst/>
                        </a:rPr>
                        <a:t>Presentatie opdrachten en oriënteren op opdrachtgevers en thema. </a:t>
                      </a:r>
                    </a:p>
                    <a:p>
                      <a:pPr>
                        <a:lnSpc>
                          <a:spcPct val="107000"/>
                        </a:lnSpc>
                        <a:spcAft>
                          <a:spcPts val="800"/>
                        </a:spcAft>
                      </a:pPr>
                      <a:r>
                        <a:rPr lang="nl-NL" sz="1200" dirty="0">
                          <a:effectLst/>
                        </a:rPr>
                        <a:t> 3. Dit IBS, doelen, toetsing, beoordelingsformulieren, groepen, eindresultaten</a:t>
                      </a:r>
                    </a:p>
                    <a:p>
                      <a:pPr>
                        <a:lnSpc>
                          <a:spcPct val="107000"/>
                        </a:lnSpc>
                        <a:spcAft>
                          <a:spcPts val="800"/>
                        </a:spcAft>
                      </a:pPr>
                      <a:r>
                        <a:rPr lang="nl-NL" sz="1200" dirty="0">
                          <a:effectLst/>
                        </a:rPr>
                        <a:t> </a:t>
                      </a:r>
                      <a:r>
                        <a:rPr lang="nl-NL" sz="1200" b="1" dirty="0">
                          <a:effectLst/>
                        </a:rPr>
                        <a:t>4. Projectmatig werken; </a:t>
                      </a:r>
                      <a:r>
                        <a:rPr lang="nl-NL" sz="1200" dirty="0">
                          <a:effectLst/>
                        </a:rPr>
                        <a:t>uitleg over de werkwijze als projectteam</a:t>
                      </a:r>
                    </a:p>
                    <a:p>
                      <a:pPr>
                        <a:lnSpc>
                          <a:spcPct val="107000"/>
                        </a:lnSpc>
                        <a:spcAft>
                          <a:spcPts val="800"/>
                        </a:spcAft>
                      </a:pPr>
                      <a:r>
                        <a:rPr lang="nl-NL" sz="1200" dirty="0">
                          <a:effectLst/>
                        </a:rPr>
                        <a:t> </a:t>
                      </a:r>
                    </a:p>
                    <a:p>
                      <a:pPr>
                        <a:lnSpc>
                          <a:spcPct val="107000"/>
                        </a:lnSpc>
                        <a:spcAft>
                          <a:spcPts val="800"/>
                        </a:spcAft>
                      </a:pPr>
                      <a:r>
                        <a:rPr lang="nl-NL" sz="1200" dirty="0">
                          <a:effectLst/>
                        </a:rPr>
                        <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76" marR="34976" marT="0" marB="0">
                    <a:solidFill>
                      <a:schemeClr val="accent6">
                        <a:lumMod val="40000"/>
                        <a:lumOff val="60000"/>
                      </a:schemeClr>
                    </a:solidFill>
                  </a:tcPr>
                </a:tc>
                <a:tc>
                  <a:txBody>
                    <a:bodyPr/>
                    <a:lstStyle/>
                    <a:p>
                      <a:pPr>
                        <a:lnSpc>
                          <a:spcPct val="107000"/>
                        </a:lnSpc>
                        <a:spcAft>
                          <a:spcPts val="800"/>
                        </a:spcAft>
                      </a:pPr>
                      <a:r>
                        <a:rPr lang="nl-NL" sz="1200" b="1" dirty="0">
                          <a:effectLst/>
                        </a:rPr>
                        <a:t>1. De groepen! </a:t>
                      </a:r>
                    </a:p>
                    <a:p>
                      <a:pPr>
                        <a:lnSpc>
                          <a:spcPct val="107000"/>
                        </a:lnSpc>
                        <a:spcAft>
                          <a:spcPts val="800"/>
                        </a:spcAft>
                      </a:pPr>
                      <a:r>
                        <a:rPr lang="nl-NL" sz="1200" dirty="0">
                          <a:effectLst/>
                        </a:rPr>
                        <a:t>Even kort kennismaken en eigen kanaal aanmaken.</a:t>
                      </a:r>
                    </a:p>
                    <a:p>
                      <a:pPr>
                        <a:lnSpc>
                          <a:spcPct val="107000"/>
                        </a:lnSpc>
                        <a:spcAft>
                          <a:spcPts val="800"/>
                        </a:spcAft>
                      </a:pPr>
                      <a:r>
                        <a:rPr lang="nl-NL" sz="1200" b="1" dirty="0">
                          <a:effectLst/>
                        </a:rPr>
                        <a:t> 2. Projectmatig werken; </a:t>
                      </a:r>
                      <a:r>
                        <a:rPr lang="nl-NL" sz="1200" dirty="0">
                          <a:effectLst/>
                        </a:rPr>
                        <a:t>uitleg van deze methode en de stappen, gekoppeld aan planning IBS periode. </a:t>
                      </a:r>
                    </a:p>
                    <a:p>
                      <a:pPr>
                        <a:lnSpc>
                          <a:spcPct val="107000"/>
                        </a:lnSpc>
                        <a:spcAft>
                          <a:spcPts val="800"/>
                        </a:spcAft>
                      </a:pPr>
                      <a:r>
                        <a:rPr lang="nl-NL" sz="1200" b="1" dirty="0">
                          <a:effectLst/>
                        </a:rPr>
                        <a:t> 3. Starten van fase 1</a:t>
                      </a:r>
                    </a:p>
                    <a:p>
                      <a:pPr>
                        <a:lnSpc>
                          <a:spcPct val="107000"/>
                        </a:lnSpc>
                        <a:spcAft>
                          <a:spcPts val="800"/>
                        </a:spcAft>
                      </a:pPr>
                      <a:r>
                        <a:rPr lang="nl-NL" sz="1200" dirty="0">
                          <a:effectLst/>
                        </a:rPr>
                        <a:t>Uitleg over bedoeling, link met Beoordelingsformulier en aan de slag  met je groep; </a:t>
                      </a:r>
                    </a:p>
                    <a:p>
                      <a:pPr>
                        <a:lnSpc>
                          <a:spcPct val="107000"/>
                        </a:lnSpc>
                        <a:spcAft>
                          <a:spcPts val="800"/>
                        </a:spcAft>
                      </a:pPr>
                      <a:r>
                        <a:rPr lang="nl-NL" sz="1200" dirty="0">
                          <a:effectLst/>
                        </a:rPr>
                        <a:t>De opdracht verkennen. </a:t>
                      </a:r>
                    </a:p>
                    <a:p>
                      <a:pPr>
                        <a:lnSpc>
                          <a:spcPct val="107000"/>
                        </a:lnSpc>
                        <a:spcAft>
                          <a:spcPts val="800"/>
                        </a:spcAft>
                      </a:pPr>
                      <a:r>
                        <a:rPr lang="nl-NL" sz="1200" dirty="0">
                          <a:effectLst/>
                        </a:rPr>
                        <a:t>In beoordelingsformulier - aanleiding en projectdoel. </a:t>
                      </a:r>
                    </a:p>
                    <a:p>
                      <a:pPr>
                        <a:lnSpc>
                          <a:spcPct val="107000"/>
                        </a:lnSpc>
                        <a:spcAft>
                          <a:spcPts val="800"/>
                        </a:spcAft>
                      </a:pPr>
                      <a:r>
                        <a:rPr lang="nl-NL" sz="1200" dirty="0">
                          <a:effectLst/>
                        </a:rPr>
                        <a:t> </a:t>
                      </a:r>
                      <a:r>
                        <a:rPr lang="nl-NL" sz="1200" b="1" dirty="0">
                          <a:effectLst/>
                        </a:rPr>
                        <a:t>3 =  Introductie van LA 1</a:t>
                      </a:r>
                    </a:p>
                    <a:p>
                      <a:pPr>
                        <a:lnSpc>
                          <a:spcPct val="107000"/>
                        </a:lnSpc>
                        <a:spcAft>
                          <a:spcPts val="800"/>
                        </a:spcAft>
                      </a:pPr>
                      <a:r>
                        <a:rPr lang="nl-NL" sz="1200" dirty="0">
                          <a:effectLst/>
                        </a:rPr>
                        <a:t>Incl. uitleg over feedback </a:t>
                      </a:r>
                      <a:r>
                        <a:rPr lang="nl-NL" sz="1200" dirty="0" err="1">
                          <a:effectLst/>
                        </a:rPr>
                        <a:t>friends</a:t>
                      </a:r>
                      <a:r>
                        <a:rPr lang="nl-NL" sz="1200" dirty="0">
                          <a:effectLst/>
                        </a:rPr>
                        <a:t>. Dan aan de slag met:</a:t>
                      </a:r>
                    </a:p>
                    <a:p>
                      <a:pPr>
                        <a:lnSpc>
                          <a:spcPct val="107000"/>
                        </a:lnSpc>
                        <a:spcAft>
                          <a:spcPts val="800"/>
                        </a:spcAft>
                      </a:pPr>
                      <a:r>
                        <a:rPr lang="nl-NL" sz="1200" dirty="0">
                          <a:effectLst/>
                        </a:rPr>
                        <a:t>- verdiepen in en raamwerk maken van de Projectverslag </a:t>
                      </a:r>
                    </a:p>
                    <a:p>
                      <a:pPr>
                        <a:lnSpc>
                          <a:spcPct val="107000"/>
                        </a:lnSpc>
                        <a:spcAft>
                          <a:spcPts val="800"/>
                        </a:spcAft>
                      </a:pPr>
                      <a:r>
                        <a:rPr lang="nl-NL" sz="1200" dirty="0">
                          <a:effectLst/>
                        </a:rPr>
                        <a:t>Aanleiding en projectdoel maken </a:t>
                      </a:r>
                    </a:p>
                    <a:p>
                      <a:pPr>
                        <a:lnSpc>
                          <a:spcPct val="107000"/>
                        </a:lnSpc>
                        <a:spcAft>
                          <a:spcPts val="800"/>
                        </a:spcAft>
                      </a:pPr>
                      <a:r>
                        <a:rPr lang="nl-NL" sz="1200" dirty="0">
                          <a:effectLst/>
                        </a:rPr>
                        <a:t>Werken aan LA1 </a:t>
                      </a:r>
                    </a:p>
                  </a:txBody>
                  <a:tcPr marL="34976" marR="34976" marT="0" marB="0">
                    <a:solidFill>
                      <a:schemeClr val="accent6">
                        <a:lumMod val="40000"/>
                        <a:lumOff val="60000"/>
                      </a:schemeClr>
                    </a:solidFill>
                  </a:tcPr>
                </a:tc>
                <a:tc>
                  <a:txBody>
                    <a:bodyPr/>
                    <a:lstStyle/>
                    <a:p>
                      <a:pPr>
                        <a:lnSpc>
                          <a:spcPct val="107000"/>
                        </a:lnSpc>
                        <a:spcAft>
                          <a:spcPts val="800"/>
                        </a:spcAft>
                      </a:pPr>
                      <a:r>
                        <a:rPr lang="nl-NL" sz="1200" b="1" dirty="0">
                          <a:effectLst/>
                        </a:rPr>
                        <a:t> 1. Research: </a:t>
                      </a:r>
                    </a:p>
                    <a:p>
                      <a:pPr>
                        <a:lnSpc>
                          <a:spcPct val="107000"/>
                        </a:lnSpc>
                        <a:spcAft>
                          <a:spcPts val="800"/>
                        </a:spcAft>
                      </a:pPr>
                      <a:r>
                        <a:rPr lang="nl-NL" sz="1200" dirty="0">
                          <a:effectLst/>
                        </a:rPr>
                        <a:t>Uitleg en aan de slag: verdiep je als groep in je thema &amp; opdrachtgever voor je eerste gesprek. </a:t>
                      </a:r>
                    </a:p>
                    <a:p>
                      <a:pPr>
                        <a:lnSpc>
                          <a:spcPct val="107000"/>
                        </a:lnSpc>
                        <a:spcAft>
                          <a:spcPts val="800"/>
                        </a:spcAft>
                      </a:pPr>
                      <a:r>
                        <a:rPr lang="nl-NL" sz="1200" dirty="0">
                          <a:effectLst/>
                        </a:rPr>
                        <a:t> </a:t>
                      </a:r>
                      <a:r>
                        <a:rPr lang="nl-NL" sz="1200" b="1" dirty="0">
                          <a:effectLst/>
                        </a:rPr>
                        <a:t>2. Voorbereiding eerste gesprek met opdrachtgever: </a:t>
                      </a:r>
                    </a:p>
                    <a:p>
                      <a:pPr>
                        <a:lnSpc>
                          <a:spcPct val="107000"/>
                        </a:lnSpc>
                        <a:spcAft>
                          <a:spcPts val="800"/>
                        </a:spcAft>
                      </a:pPr>
                      <a:r>
                        <a:rPr lang="nl-NL" sz="1200" dirty="0">
                          <a:effectLst/>
                        </a:rPr>
                        <a:t>Zoek alles bij elkaar om een goed gesprek te voeren: wat wil je weten? Maak een lijstje en deel dat</a:t>
                      </a:r>
                    </a:p>
                    <a:p>
                      <a:pPr>
                        <a:lnSpc>
                          <a:spcPct val="107000"/>
                        </a:lnSpc>
                        <a:spcAft>
                          <a:spcPts val="800"/>
                        </a:spcAft>
                      </a:pPr>
                      <a:r>
                        <a:rPr lang="nl-NL" sz="1200" dirty="0">
                          <a:effectLst/>
                        </a:rPr>
                        <a:t> </a:t>
                      </a:r>
                      <a:r>
                        <a:rPr lang="nl-NL" sz="1200" b="1" dirty="0">
                          <a:effectLst/>
                        </a:rPr>
                        <a:t>3. Kennismaking met de community: </a:t>
                      </a:r>
                    </a:p>
                    <a:p>
                      <a:pPr>
                        <a:lnSpc>
                          <a:spcPct val="107000"/>
                        </a:lnSpc>
                        <a:spcAft>
                          <a:spcPts val="800"/>
                        </a:spcAft>
                      </a:pPr>
                      <a:r>
                        <a:rPr lang="nl-NL" sz="1200" dirty="0">
                          <a:effectLst/>
                        </a:rPr>
                        <a:t>Bv. bijwonen bijeenkomst van de community. Uitleg doel en regelen voor week 3 </a:t>
                      </a:r>
                    </a:p>
                    <a:p>
                      <a:pPr>
                        <a:lnSpc>
                          <a:spcPct val="107000"/>
                        </a:lnSpc>
                        <a:spcAft>
                          <a:spcPts val="800"/>
                        </a:spcAft>
                      </a:pPr>
                      <a:r>
                        <a:rPr lang="nl-NL" sz="1200" dirty="0">
                          <a:effectLst/>
                        </a:rPr>
                        <a:t> </a:t>
                      </a:r>
                      <a:r>
                        <a:rPr lang="nl-NL" sz="1200" b="1" dirty="0">
                          <a:effectLst/>
                        </a:rPr>
                        <a:t>4. Communicatie;</a:t>
                      </a:r>
                    </a:p>
                    <a:p>
                      <a:pPr>
                        <a:lnSpc>
                          <a:spcPct val="107000"/>
                        </a:lnSpc>
                        <a:spcAft>
                          <a:spcPts val="800"/>
                        </a:spcAft>
                      </a:pPr>
                      <a:r>
                        <a:rPr lang="nl-NL" sz="1200" dirty="0">
                          <a:effectLst/>
                        </a:rPr>
                        <a:t>Uitleg over opzet en doel van deze leerlijn in het IBS. Ontwikkeldoel bepalen voor toets 3/Starr-reflectie. </a:t>
                      </a:r>
                    </a:p>
                    <a:p>
                      <a:pPr>
                        <a:lnSpc>
                          <a:spcPct val="107000"/>
                        </a:lnSpc>
                        <a:spcAft>
                          <a:spcPts val="800"/>
                        </a:spcAft>
                      </a:pPr>
                      <a:r>
                        <a:rPr lang="nl-NL" sz="1200" dirty="0">
                          <a:effectLst/>
                        </a:rPr>
                        <a:t> </a:t>
                      </a:r>
                      <a:r>
                        <a:rPr lang="nl-NL" sz="1200" b="1" dirty="0">
                          <a:effectLst/>
                        </a:rPr>
                        <a:t>5. Gespreksvoering</a:t>
                      </a:r>
                      <a:r>
                        <a:rPr lang="nl-NL" sz="1200" dirty="0">
                          <a:effectLst/>
                        </a:rPr>
                        <a:t>; hoe ga je dat gesprek voeren en dat online professioneel doen? Centrale input en dan als groep gesprek voorbereiden. </a:t>
                      </a:r>
                    </a:p>
                    <a:p>
                      <a:pPr>
                        <a:lnSpc>
                          <a:spcPct val="107000"/>
                        </a:lnSpc>
                        <a:spcAft>
                          <a:spcPts val="800"/>
                        </a:spcAft>
                      </a:pPr>
                      <a:r>
                        <a:rPr lang="nl-NL" sz="1200" dirty="0">
                          <a:effectLst/>
                        </a:rPr>
                        <a:t>Delen van opzet/ script  van gesprek.</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76" marR="34976" marT="0" marB="0">
                    <a:solidFill>
                      <a:schemeClr val="accent6">
                        <a:lumMod val="40000"/>
                        <a:lumOff val="60000"/>
                      </a:schemeClr>
                    </a:solidFill>
                  </a:tcPr>
                </a:tc>
                <a:tc>
                  <a:txBody>
                    <a:bodyPr/>
                    <a:lstStyle/>
                    <a:p>
                      <a:pPr>
                        <a:lnSpc>
                          <a:spcPct val="107000"/>
                        </a:lnSpc>
                        <a:spcAft>
                          <a:spcPts val="800"/>
                        </a:spcAft>
                      </a:pPr>
                      <a:r>
                        <a:rPr lang="en-US" sz="1200" dirty="0">
                          <a:effectLst/>
                        </a:rPr>
                        <a:t>1. </a:t>
                      </a:r>
                      <a:r>
                        <a:rPr lang="en-US" sz="1200" b="1" dirty="0">
                          <a:effectLst/>
                        </a:rPr>
                        <a:t>Input: de 7 PK's van community building </a:t>
                      </a:r>
                      <a:r>
                        <a:rPr lang="en-US" sz="1200" dirty="0">
                          <a:effectLst/>
                        </a:rPr>
                        <a:t>in </a:t>
                      </a:r>
                      <a:r>
                        <a:rPr lang="en-US" sz="1200" dirty="0" err="1">
                          <a:effectLst/>
                        </a:rPr>
                        <a:t>relatie</a:t>
                      </a:r>
                      <a:r>
                        <a:rPr lang="en-US" sz="1200" dirty="0">
                          <a:effectLst/>
                        </a:rPr>
                        <a:t> de community. </a:t>
                      </a:r>
                      <a:endParaRPr lang="nl-NL" sz="1200" dirty="0">
                        <a:effectLst/>
                      </a:endParaRPr>
                    </a:p>
                    <a:p>
                      <a:pPr>
                        <a:lnSpc>
                          <a:spcPct val="107000"/>
                        </a:lnSpc>
                        <a:spcAft>
                          <a:spcPts val="800"/>
                        </a:spcAft>
                      </a:pPr>
                      <a:r>
                        <a:rPr lang="en-US" sz="1200" dirty="0">
                          <a:effectLst/>
                        </a:rPr>
                        <a:t> </a:t>
                      </a:r>
                      <a:r>
                        <a:rPr lang="nl-NL" sz="1200" dirty="0">
                          <a:effectLst/>
                        </a:rPr>
                        <a:t>2. </a:t>
                      </a:r>
                      <a:r>
                        <a:rPr lang="nl-NL" sz="1200" b="1" dirty="0">
                          <a:effectLst/>
                        </a:rPr>
                        <a:t>Maatschappelijke  ontwikkelingen en trends; </a:t>
                      </a:r>
                      <a:r>
                        <a:rPr lang="nl-NL" sz="1200" dirty="0">
                          <a:effectLst/>
                        </a:rPr>
                        <a:t>zorg dat je die scherp hebt, hierbij aansluit en weet waarover je praat.  </a:t>
                      </a:r>
                    </a:p>
                    <a:p>
                      <a:pPr>
                        <a:lnSpc>
                          <a:spcPct val="107000"/>
                        </a:lnSpc>
                        <a:spcAft>
                          <a:spcPts val="800"/>
                        </a:spcAft>
                      </a:pPr>
                      <a:r>
                        <a:rPr lang="nl-NL" sz="1200" dirty="0">
                          <a:effectLst/>
                        </a:rPr>
                        <a:t>beoordelingsformulier = dit kopje ‘Betrokken thema’s’. </a:t>
                      </a:r>
                    </a:p>
                    <a:p>
                      <a:pPr>
                        <a:lnSpc>
                          <a:spcPct val="107000"/>
                        </a:lnSpc>
                        <a:spcAft>
                          <a:spcPts val="800"/>
                        </a:spcAft>
                      </a:pPr>
                      <a:r>
                        <a:rPr lang="nl-NL" sz="1200" dirty="0">
                          <a:effectLst/>
                        </a:rPr>
                        <a:t> </a:t>
                      </a:r>
                      <a:r>
                        <a:rPr lang="nl-NL" sz="1200" b="1" dirty="0">
                          <a:effectLst/>
                        </a:rPr>
                        <a:t>3. Samenwerking als groep</a:t>
                      </a:r>
                      <a:r>
                        <a:rPr lang="nl-NL" sz="1200" dirty="0">
                          <a:effectLst/>
                        </a:rPr>
                        <a:t>: input over taken &amp; rollen, samenwerkingsovereenkomst &amp; uitdaging een andere rol te pakken.</a:t>
                      </a:r>
                    </a:p>
                    <a:p>
                      <a:pPr>
                        <a:lnSpc>
                          <a:spcPct val="107000"/>
                        </a:lnSpc>
                        <a:spcAft>
                          <a:spcPts val="800"/>
                        </a:spcAft>
                      </a:pPr>
                      <a:r>
                        <a:rPr lang="nl-NL" sz="1200" dirty="0">
                          <a:effectLst/>
                        </a:rPr>
                        <a:t> Aan de slag met bespreken en maken van overeenkomst. </a:t>
                      </a:r>
                    </a:p>
                    <a:p>
                      <a:pPr>
                        <a:lnSpc>
                          <a:spcPct val="107000"/>
                        </a:lnSpc>
                        <a:spcAft>
                          <a:spcPts val="800"/>
                        </a:spcAft>
                      </a:pPr>
                      <a:r>
                        <a:rPr lang="nl-NL" sz="1200" dirty="0">
                          <a:effectLst/>
                        </a:rPr>
                        <a:t> </a:t>
                      </a:r>
                      <a:r>
                        <a:rPr lang="nl-NL" sz="1200" b="1" dirty="0">
                          <a:effectLst/>
                        </a:rPr>
                        <a:t>4. Gesprek met opdrachtgever. </a:t>
                      </a:r>
                    </a:p>
                    <a:p>
                      <a:pPr>
                        <a:lnSpc>
                          <a:spcPct val="107000"/>
                        </a:lnSpc>
                        <a:spcAft>
                          <a:spcPts val="800"/>
                        </a:spcAft>
                      </a:pPr>
                      <a:r>
                        <a:rPr lang="nl-NL" sz="1200" dirty="0">
                          <a:effectLst/>
                        </a:rPr>
                        <a:t> Docenten alle groepen langs: </a:t>
                      </a:r>
                    </a:p>
                    <a:p>
                      <a:pPr>
                        <a:lnSpc>
                          <a:spcPct val="107000"/>
                        </a:lnSpc>
                        <a:spcAft>
                          <a:spcPts val="800"/>
                        </a:spcAft>
                      </a:pPr>
                      <a:r>
                        <a:rPr lang="nl-NL" sz="1200" dirty="0">
                          <a:effectLst/>
                        </a:rPr>
                        <a:t>- hoe verliep gesprek  </a:t>
                      </a:r>
                    </a:p>
                    <a:p>
                      <a:pPr>
                        <a:lnSpc>
                          <a:spcPct val="107000"/>
                        </a:lnSpc>
                        <a:spcAft>
                          <a:spcPts val="800"/>
                        </a:spcAft>
                      </a:pPr>
                      <a:r>
                        <a:rPr lang="nl-NL" sz="1200" dirty="0">
                          <a:effectLst/>
                        </a:rPr>
                        <a:t>- hoe gaan jullie verder </a:t>
                      </a:r>
                    </a:p>
                    <a:p>
                      <a:pPr>
                        <a:lnSpc>
                          <a:spcPct val="107000"/>
                        </a:lnSpc>
                        <a:spcAft>
                          <a:spcPts val="800"/>
                        </a:spcAft>
                      </a:pPr>
                      <a:r>
                        <a:rPr lang="nl-NL" sz="1200" dirty="0">
                          <a:effectLst/>
                        </a:rPr>
                        <a:t>- planning voor de komende periode?</a:t>
                      </a: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200" b="1" dirty="0">
                          <a:effectLst/>
                        </a:rPr>
                        <a:t>5. Afronding van deze week: </a:t>
                      </a:r>
                      <a:r>
                        <a:rPr lang="nl-NL" sz="1200" b="0" dirty="0">
                          <a:effectLst/>
                        </a:rPr>
                        <a:t>samen </a:t>
                      </a:r>
                      <a:r>
                        <a:rPr lang="nl-NL" sz="1200" dirty="0">
                          <a:effectLst/>
                        </a:rPr>
                        <a:t>vegen en open eindjes ondervangen. </a:t>
                      </a:r>
                    </a:p>
                    <a:p>
                      <a:pPr>
                        <a:lnSpc>
                          <a:spcPct val="107000"/>
                        </a:lnSpc>
                        <a:spcAft>
                          <a:spcPts val="800"/>
                        </a:spcAft>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76" marR="34976" marT="0" marB="0">
                    <a:solidFill>
                      <a:schemeClr val="accent6">
                        <a:lumMod val="40000"/>
                        <a:lumOff val="60000"/>
                      </a:schemeClr>
                    </a:solidFill>
                  </a:tcPr>
                </a:tc>
                <a:extLst>
                  <a:ext uri="{0D108BD9-81ED-4DB2-BD59-A6C34878D82A}">
                    <a16:rowId xmlns:a16="http://schemas.microsoft.com/office/drawing/2014/main" val="88390738"/>
                  </a:ext>
                </a:extLst>
              </a:tr>
            </a:tbl>
          </a:graphicData>
        </a:graphic>
      </p:graphicFrame>
    </p:spTree>
    <p:extLst>
      <p:ext uri="{BB962C8B-B14F-4D97-AF65-F5344CB8AC3E}">
        <p14:creationId xmlns:p14="http://schemas.microsoft.com/office/powerpoint/2010/main" val="10056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Afbeelding met tekst&#10;&#10;Automatisch gegenereerde beschrijving">
            <a:extLst>
              <a:ext uri="{FF2B5EF4-FFF2-40B4-BE49-F238E27FC236}">
                <a16:creationId xmlns:a16="http://schemas.microsoft.com/office/drawing/2014/main" id="{58F68E3A-6E7C-4AF9-87AC-403393949933}"/>
              </a:ext>
            </a:extLst>
          </p:cNvPr>
          <p:cNvPicPr>
            <a:picLocks noChangeAspect="1"/>
          </p:cNvPicPr>
          <p:nvPr/>
        </p:nvPicPr>
        <p:blipFill>
          <a:blip r:embed="rId2"/>
          <a:stretch>
            <a:fillRect/>
          </a:stretch>
        </p:blipFill>
        <p:spPr>
          <a:xfrm>
            <a:off x="695740" y="525317"/>
            <a:ext cx="4123228" cy="5807365"/>
          </a:xfrm>
          <a:prstGeom prst="rect">
            <a:avLst/>
          </a:prstGeom>
        </p:spPr>
      </p:pic>
      <p:sp>
        <p:nvSpPr>
          <p:cNvPr id="6" name="Pijl: links 5">
            <a:extLst>
              <a:ext uri="{FF2B5EF4-FFF2-40B4-BE49-F238E27FC236}">
                <a16:creationId xmlns:a16="http://schemas.microsoft.com/office/drawing/2014/main" id="{F846A22A-E1D7-439D-A542-797CEB9CB188}"/>
              </a:ext>
            </a:extLst>
          </p:cNvPr>
          <p:cNvSpPr/>
          <p:nvPr/>
        </p:nvSpPr>
        <p:spPr>
          <a:xfrm>
            <a:off x="6331227" y="2445027"/>
            <a:ext cx="5025887" cy="2212184"/>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Maak straks met je groep de keuze om zo’n schema op papier of digitaal te maken! </a:t>
            </a:r>
          </a:p>
        </p:txBody>
      </p:sp>
    </p:spTree>
    <p:extLst>
      <p:ext uri="{BB962C8B-B14F-4D97-AF65-F5344CB8AC3E}">
        <p14:creationId xmlns:p14="http://schemas.microsoft.com/office/powerpoint/2010/main" val="376034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5DB4644-02C7-4E5A-BA5C-B93B06F61D7F}"/>
              </a:ext>
            </a:extLst>
          </p:cNvPr>
          <p:cNvSpPr txBox="1"/>
          <p:nvPr/>
        </p:nvSpPr>
        <p:spPr>
          <a:xfrm>
            <a:off x="1994214" y="1033670"/>
            <a:ext cx="7076661" cy="523220"/>
          </a:xfrm>
          <a:prstGeom prst="rect">
            <a:avLst/>
          </a:prstGeom>
          <a:noFill/>
        </p:spPr>
        <p:txBody>
          <a:bodyPr wrap="square" rtlCol="0">
            <a:spAutoFit/>
          </a:bodyPr>
          <a:lstStyle/>
          <a:p>
            <a:r>
              <a:rPr lang="nl-NL" sz="2800" b="1" dirty="0">
                <a:solidFill>
                  <a:schemeClr val="accent6"/>
                </a:solidFill>
              </a:rPr>
              <a:t>We zijn er voor vandaag! </a:t>
            </a:r>
          </a:p>
        </p:txBody>
      </p:sp>
      <p:sp>
        <p:nvSpPr>
          <p:cNvPr id="3" name="Tekstvak 2">
            <a:extLst>
              <a:ext uri="{FF2B5EF4-FFF2-40B4-BE49-F238E27FC236}">
                <a16:creationId xmlns:a16="http://schemas.microsoft.com/office/drawing/2014/main" id="{4A692E1D-A886-48E9-B548-1BC667725F0E}"/>
              </a:ext>
            </a:extLst>
          </p:cNvPr>
          <p:cNvSpPr txBox="1"/>
          <p:nvPr/>
        </p:nvSpPr>
        <p:spPr>
          <a:xfrm>
            <a:off x="960899" y="2052190"/>
            <a:ext cx="4840356" cy="646331"/>
          </a:xfrm>
          <a:prstGeom prst="rect">
            <a:avLst/>
          </a:prstGeom>
          <a:noFill/>
        </p:spPr>
        <p:txBody>
          <a:bodyPr wrap="square" rtlCol="0">
            <a:spAutoFit/>
          </a:bodyPr>
          <a:lstStyle/>
          <a:p>
            <a:pPr algn="r"/>
            <a:r>
              <a:rPr lang="nl-NL" sz="3600" dirty="0">
                <a:solidFill>
                  <a:schemeClr val="accent6"/>
                </a:solidFill>
              </a:rPr>
              <a:t>Vragen? </a:t>
            </a:r>
          </a:p>
        </p:txBody>
      </p:sp>
      <p:sp>
        <p:nvSpPr>
          <p:cNvPr id="4" name="Tekstvak 3">
            <a:extLst>
              <a:ext uri="{FF2B5EF4-FFF2-40B4-BE49-F238E27FC236}">
                <a16:creationId xmlns:a16="http://schemas.microsoft.com/office/drawing/2014/main" id="{BCC3950C-0384-4A0B-A271-7D0EF2CFB215}"/>
              </a:ext>
            </a:extLst>
          </p:cNvPr>
          <p:cNvSpPr txBox="1"/>
          <p:nvPr/>
        </p:nvSpPr>
        <p:spPr>
          <a:xfrm>
            <a:off x="788741" y="3580396"/>
            <a:ext cx="5625548" cy="1107996"/>
          </a:xfrm>
          <a:prstGeom prst="rect">
            <a:avLst/>
          </a:prstGeom>
          <a:noFill/>
        </p:spPr>
        <p:txBody>
          <a:bodyPr wrap="square" rtlCol="0">
            <a:spAutoFit/>
          </a:bodyPr>
          <a:lstStyle/>
          <a:p>
            <a:pPr algn="r"/>
            <a:r>
              <a:rPr lang="nl-NL" sz="3200" b="1" dirty="0">
                <a:solidFill>
                  <a:schemeClr val="accent6"/>
                </a:solidFill>
              </a:rPr>
              <a:t>Morgen worden de groepen bekend gemaakt! </a:t>
            </a:r>
          </a:p>
        </p:txBody>
      </p:sp>
      <p:pic>
        <p:nvPicPr>
          <p:cNvPr id="2050" name="Picture 2" descr="Einde!!!">
            <a:extLst>
              <a:ext uri="{FF2B5EF4-FFF2-40B4-BE49-F238E27FC236}">
                <a16:creationId xmlns:a16="http://schemas.microsoft.com/office/drawing/2014/main" id="{CF3F5599-8DC4-4E9C-86ED-2CC955D5C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106" y="870384"/>
            <a:ext cx="4934227" cy="3688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78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7">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Rectangle 9">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11">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Rectangle 13">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 descr="Veelkleurige punaises die met een zwarte draad verbonden zijn">
            <a:extLst>
              <a:ext uri="{FF2B5EF4-FFF2-40B4-BE49-F238E27FC236}">
                <a16:creationId xmlns:a16="http://schemas.microsoft.com/office/drawing/2014/main" id="{BD256333-AF84-4766-9330-D2F6D9550564}"/>
              </a:ext>
            </a:extLst>
          </p:cNvPr>
          <p:cNvPicPr>
            <a:picLocks noChangeAspect="1"/>
          </p:cNvPicPr>
          <p:nvPr/>
        </p:nvPicPr>
        <p:blipFill rotWithShape="1">
          <a:blip r:embed="rId2"/>
          <a:srcRect r="34617"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41" name="Rectangle 15">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17">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itel 2">
            <a:extLst>
              <a:ext uri="{FF2B5EF4-FFF2-40B4-BE49-F238E27FC236}">
                <a16:creationId xmlns:a16="http://schemas.microsoft.com/office/drawing/2014/main" id="{FBFBE3DB-56DB-4160-9949-44F7A73804E6}"/>
              </a:ext>
            </a:extLst>
          </p:cNvPr>
          <p:cNvSpPr txBox="1">
            <a:spLocks/>
          </p:cNvSpPr>
          <p:nvPr/>
        </p:nvSpPr>
        <p:spPr>
          <a:xfrm>
            <a:off x="7216270" y="681117"/>
            <a:ext cx="4314645" cy="5867709"/>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114300">
              <a:spcAft>
                <a:spcPts val="600"/>
              </a:spcAft>
            </a:pPr>
            <a:r>
              <a:rPr lang="nl-NL" sz="2600" dirty="0">
                <a:latin typeface="Arial" panose="020B0604020202020204" pitchFamily="34" charset="0"/>
                <a:ea typeface="+mn-ea"/>
                <a:cs typeface="Arial" panose="020B0604020202020204" pitchFamily="34" charset="0"/>
              </a:rPr>
              <a:t>1. Een community</a:t>
            </a:r>
          </a:p>
          <a:p>
            <a:pPr>
              <a:spcAft>
                <a:spcPts val="600"/>
              </a:spcAft>
            </a:pPr>
            <a:r>
              <a:rPr lang="nl-NL" sz="2600" dirty="0">
                <a:latin typeface="Arial" panose="020B0604020202020204" pitchFamily="34" charset="0"/>
                <a:ea typeface="+mn-ea"/>
                <a:cs typeface="Arial" panose="020B0604020202020204" pitchFamily="34" charset="0"/>
              </a:rPr>
              <a:t>Wat is dat eigenlijk en hoezo gaan we daar mee aan de slag? </a:t>
            </a:r>
          </a:p>
          <a:p>
            <a:pPr indent="-228600">
              <a:spcAft>
                <a:spcPts val="600"/>
              </a:spcAft>
              <a:buFont typeface="Arial" panose="020B0604020202020204" pitchFamily="34" charset="0"/>
              <a:buChar char="•"/>
            </a:pPr>
            <a:endParaRPr lang="nl-NL" sz="2600" dirty="0">
              <a:latin typeface="Arial" panose="020B0604020202020204" pitchFamily="34" charset="0"/>
              <a:ea typeface="+mn-ea"/>
              <a:cs typeface="Arial" panose="020B0604020202020204" pitchFamily="34" charset="0"/>
            </a:endParaRPr>
          </a:p>
          <a:p>
            <a:pPr>
              <a:spcAft>
                <a:spcPts val="600"/>
              </a:spcAft>
            </a:pPr>
            <a:r>
              <a:rPr lang="nl-NL" sz="2600" dirty="0">
                <a:latin typeface="Arial" panose="020B0604020202020204" pitchFamily="34" charset="0"/>
                <a:ea typeface="+mn-ea"/>
                <a:cs typeface="Arial" panose="020B0604020202020204" pitchFamily="34" charset="0"/>
              </a:rPr>
              <a:t>2. De opdrachten  </a:t>
            </a:r>
          </a:p>
          <a:p>
            <a:pPr>
              <a:spcAft>
                <a:spcPts val="600"/>
              </a:spcAft>
            </a:pPr>
            <a:r>
              <a:rPr lang="nl-NL" sz="2600" dirty="0">
                <a:latin typeface="Arial" panose="020B0604020202020204" pitchFamily="34" charset="0"/>
                <a:ea typeface="+mn-ea"/>
                <a:cs typeface="Arial" panose="020B0604020202020204" pitchFamily="34" charset="0"/>
              </a:rPr>
              <a:t>Presentatie van de opdrachten en oriënteren op opdrachtgevers en thema. </a:t>
            </a:r>
          </a:p>
          <a:p>
            <a:pPr indent="-228600">
              <a:spcAft>
                <a:spcPts val="600"/>
              </a:spcAft>
              <a:buFont typeface="Arial" panose="020B0604020202020204" pitchFamily="34" charset="0"/>
              <a:buChar char="•"/>
            </a:pPr>
            <a:endParaRPr lang="nl-NL" sz="2600" dirty="0">
              <a:latin typeface="Arial" panose="020B0604020202020204" pitchFamily="34" charset="0"/>
              <a:ea typeface="+mn-ea"/>
              <a:cs typeface="Arial" panose="020B0604020202020204" pitchFamily="34" charset="0"/>
            </a:endParaRPr>
          </a:p>
          <a:p>
            <a:pPr>
              <a:spcAft>
                <a:spcPts val="600"/>
              </a:spcAft>
            </a:pPr>
            <a:r>
              <a:rPr lang="nl-NL" sz="2600" dirty="0">
                <a:latin typeface="Arial" panose="020B0604020202020204" pitchFamily="34" charset="0"/>
                <a:ea typeface="+mn-ea"/>
                <a:cs typeface="Arial" panose="020B0604020202020204" pitchFamily="34" charset="0"/>
              </a:rPr>
              <a:t>3. Over dit IBS </a:t>
            </a:r>
          </a:p>
          <a:p>
            <a:pPr>
              <a:spcAft>
                <a:spcPts val="600"/>
              </a:spcAft>
            </a:pPr>
            <a:r>
              <a:rPr lang="nl-NL" sz="2600" dirty="0">
                <a:latin typeface="Arial" panose="020B0604020202020204" pitchFamily="34" charset="0"/>
                <a:ea typeface="+mn-ea"/>
                <a:cs typeface="Arial" panose="020B0604020202020204" pitchFamily="34" charset="0"/>
              </a:rPr>
              <a:t>De doelen, toetsing, beoordelingsformulieren, groepen, </a:t>
            </a:r>
            <a:r>
              <a:rPr lang="nl-NL" sz="2600" dirty="0" err="1">
                <a:latin typeface="Arial" panose="020B0604020202020204" pitchFamily="34" charset="0"/>
                <a:ea typeface="+mn-ea"/>
                <a:cs typeface="Arial" panose="020B0604020202020204" pitchFamily="34" charset="0"/>
              </a:rPr>
              <a:t>LA's</a:t>
            </a:r>
            <a:r>
              <a:rPr lang="nl-NL" sz="2600" dirty="0">
                <a:latin typeface="Arial" panose="020B0604020202020204" pitchFamily="34" charset="0"/>
                <a:ea typeface="+mn-ea"/>
                <a:cs typeface="Arial" panose="020B0604020202020204" pitchFamily="34" charset="0"/>
              </a:rPr>
              <a:t>, eindresultaten.</a:t>
            </a:r>
          </a:p>
          <a:p>
            <a:pPr indent="-228600">
              <a:spcAft>
                <a:spcPts val="600"/>
              </a:spcAft>
              <a:buFont typeface="Arial" panose="020B0604020202020204" pitchFamily="34" charset="0"/>
              <a:buChar char="•"/>
            </a:pPr>
            <a:endParaRPr lang="nl-NL" sz="2600" dirty="0">
              <a:latin typeface="Arial" panose="020B0604020202020204" pitchFamily="34" charset="0"/>
              <a:ea typeface="+mn-ea"/>
              <a:cs typeface="Arial" panose="020B0604020202020204" pitchFamily="34" charset="0"/>
            </a:endParaRPr>
          </a:p>
          <a:p>
            <a:pPr>
              <a:spcAft>
                <a:spcPts val="600"/>
              </a:spcAft>
            </a:pPr>
            <a:r>
              <a:rPr lang="nl-NL" sz="2600" dirty="0">
                <a:latin typeface="Arial" panose="020B0604020202020204" pitchFamily="34" charset="0"/>
                <a:ea typeface="+mn-ea"/>
                <a:cs typeface="Arial" panose="020B0604020202020204" pitchFamily="34" charset="0"/>
              </a:rPr>
              <a:t>4. Projectmatig werken</a:t>
            </a:r>
          </a:p>
          <a:p>
            <a:pPr>
              <a:spcAft>
                <a:spcPts val="600"/>
              </a:spcAft>
            </a:pPr>
            <a:r>
              <a:rPr lang="nl-NL" sz="2600" dirty="0">
                <a:latin typeface="Arial" panose="020B0604020202020204" pitchFamily="34" charset="0"/>
                <a:ea typeface="+mn-ea"/>
                <a:cs typeface="Arial" panose="020B0604020202020204" pitchFamily="34" charset="0"/>
              </a:rPr>
              <a:t>Uitleg over de werkwijze als projectteam.</a:t>
            </a:r>
          </a:p>
          <a:p>
            <a:pPr>
              <a:spcAft>
                <a:spcPts val="600"/>
              </a:spcAft>
            </a:pPr>
            <a:r>
              <a:rPr lang="en-US" sz="1200" dirty="0">
                <a:latin typeface="+mn-lt"/>
                <a:ea typeface="+mn-ea"/>
                <a:cs typeface="+mn-cs"/>
              </a:rPr>
              <a:t>  </a:t>
            </a:r>
          </a:p>
        </p:txBody>
      </p:sp>
    </p:spTree>
    <p:extLst>
      <p:ext uri="{BB962C8B-B14F-4D97-AF65-F5344CB8AC3E}">
        <p14:creationId xmlns:p14="http://schemas.microsoft.com/office/powerpoint/2010/main" val="2070669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mpel in een verlaten meer">
            <a:extLst>
              <a:ext uri="{FF2B5EF4-FFF2-40B4-BE49-F238E27FC236}">
                <a16:creationId xmlns:a16="http://schemas.microsoft.com/office/drawing/2014/main" id="{C8544114-81D2-4AD2-9223-7FFF25647D4A}"/>
              </a:ext>
            </a:extLst>
          </p:cNvPr>
          <p:cNvPicPr>
            <a:picLocks noChangeAspect="1"/>
          </p:cNvPicPr>
          <p:nvPr/>
        </p:nvPicPr>
        <p:blipFill rotWithShape="1">
          <a:blip r:embed="rId2"/>
          <a:srcRect t="353" b="15378"/>
          <a:stretch/>
        </p:blipFill>
        <p:spPr>
          <a:xfrm>
            <a:off x="20" y="10"/>
            <a:ext cx="12191981" cy="6857990"/>
          </a:xfrm>
          <a:prstGeom prst="rect">
            <a:avLst/>
          </a:prstGeom>
        </p:spPr>
      </p:pic>
      <p:sp>
        <p:nvSpPr>
          <p:cNvPr id="15"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F7F7E084-DC70-4486-893E-48F14002B83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1. Een community </a:t>
            </a:r>
          </a:p>
        </p:txBody>
      </p:sp>
      <p:sp>
        <p:nvSpPr>
          <p:cNvPr id="3" name="Tijdelijke aanduiding voor tekst 2">
            <a:extLst>
              <a:ext uri="{FF2B5EF4-FFF2-40B4-BE49-F238E27FC236}">
                <a16:creationId xmlns:a16="http://schemas.microsoft.com/office/drawing/2014/main" id="{92A83437-3A9E-4624-B5AF-146A143F4227}"/>
              </a:ext>
            </a:extLst>
          </p:cNvPr>
          <p:cNvSpPr>
            <a:spLocks noGrp="1"/>
          </p:cNvSpPr>
          <p:nvPr>
            <p:ph type="body" idx="1"/>
          </p:nvPr>
        </p:nvSpPr>
        <p:spPr>
          <a:xfrm>
            <a:off x="404553" y="5551469"/>
            <a:ext cx="9078562" cy="592975"/>
          </a:xfrm>
        </p:spPr>
        <p:txBody>
          <a:bodyPr vert="horz" lIns="91440" tIns="45720" rIns="91440" bIns="45720" rtlCol="0" anchor="ctr">
            <a:normAutofit/>
          </a:bodyPr>
          <a:lstStyle/>
          <a:p>
            <a:pPr>
              <a:spcBef>
                <a:spcPts val="1000"/>
              </a:spcBef>
            </a:pPr>
            <a:r>
              <a:rPr lang="en-US" sz="2800">
                <a:solidFill>
                  <a:schemeClr val="bg1"/>
                </a:solidFill>
              </a:rPr>
              <a:t>Wat is dat eigenlijk?! </a:t>
            </a:r>
          </a:p>
        </p:txBody>
      </p:sp>
    </p:spTree>
    <p:extLst>
      <p:ext uri="{BB962C8B-B14F-4D97-AF65-F5344CB8AC3E}">
        <p14:creationId xmlns:p14="http://schemas.microsoft.com/office/powerpoint/2010/main" val="1116756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E0BE4-8755-41F5-A6BD-BB5C1CBA83CD}"/>
              </a:ext>
            </a:extLst>
          </p:cNvPr>
          <p:cNvSpPr>
            <a:spLocks noGrp="1"/>
          </p:cNvSpPr>
          <p:nvPr>
            <p:ph type="ctrTitle"/>
          </p:nvPr>
        </p:nvSpPr>
        <p:spPr/>
        <p:txBody>
          <a:bodyPr/>
          <a:lstStyle/>
          <a:p>
            <a:r>
              <a:rPr lang="nl-NL" dirty="0"/>
              <a:t>Ja of nee?</a:t>
            </a:r>
          </a:p>
        </p:txBody>
      </p:sp>
      <p:sp>
        <p:nvSpPr>
          <p:cNvPr id="3" name="Ondertitel 2">
            <a:extLst>
              <a:ext uri="{FF2B5EF4-FFF2-40B4-BE49-F238E27FC236}">
                <a16:creationId xmlns:a16="http://schemas.microsoft.com/office/drawing/2014/main" id="{21756563-9D81-4096-B075-AF164BB90500}"/>
              </a:ext>
            </a:extLst>
          </p:cNvPr>
          <p:cNvSpPr>
            <a:spLocks noGrp="1"/>
          </p:cNvSpPr>
          <p:nvPr>
            <p:ph type="subTitle" idx="1"/>
          </p:nvPr>
        </p:nvSpPr>
        <p:spPr/>
        <p:txBody>
          <a:bodyPr vert="horz" lIns="91440" tIns="45720" rIns="91440" bIns="45720" rtlCol="0" anchor="t">
            <a:normAutofit/>
          </a:bodyPr>
          <a:lstStyle/>
          <a:p>
            <a:r>
              <a:rPr lang="nl-NL" dirty="0"/>
              <a:t>Laat je antwoord zien door een hand op te steken; ja = hand! </a:t>
            </a:r>
          </a:p>
        </p:txBody>
      </p:sp>
    </p:spTree>
    <p:extLst>
      <p:ext uri="{BB962C8B-B14F-4D97-AF65-F5344CB8AC3E}">
        <p14:creationId xmlns:p14="http://schemas.microsoft.com/office/powerpoint/2010/main" val="1457268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2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Tijdelijke aanduiding voor inhoud 3">
            <a:extLst>
              <a:ext uri="{FF2B5EF4-FFF2-40B4-BE49-F238E27FC236}">
                <a16:creationId xmlns:a16="http://schemas.microsoft.com/office/drawing/2014/main" id="{47D03744-80E8-4C7A-84E0-32E926F6CF6F}"/>
              </a:ext>
            </a:extLst>
          </p:cNvPr>
          <p:cNvPicPr>
            <a:picLocks noGrp="1" noChangeAspect="1"/>
          </p:cNvPicPr>
          <p:nvPr>
            <p:ph idx="1"/>
          </p:nvPr>
        </p:nvPicPr>
        <p:blipFill rotWithShape="1">
          <a:blip r:embed="rId2"/>
          <a:srcRect t="18478"/>
          <a:stretch/>
        </p:blipFill>
        <p:spPr>
          <a:xfrm>
            <a:off x="20" y="10"/>
            <a:ext cx="12191981" cy="6857990"/>
          </a:xfrm>
          <a:prstGeom prst="rect">
            <a:avLst/>
          </a:prstGeom>
        </p:spPr>
      </p:pic>
      <p:sp>
        <p:nvSpPr>
          <p:cNvPr id="32" name="Rectangle 3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el 1">
            <a:extLst>
              <a:ext uri="{FF2B5EF4-FFF2-40B4-BE49-F238E27FC236}">
                <a16:creationId xmlns:a16="http://schemas.microsoft.com/office/drawing/2014/main" id="{6D9AD383-7E46-4F91-BB4C-5130267CF58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Heb je een broer of zus?</a:t>
            </a:r>
          </a:p>
        </p:txBody>
      </p:sp>
    </p:spTree>
    <p:extLst>
      <p:ext uri="{BB962C8B-B14F-4D97-AF65-F5344CB8AC3E}">
        <p14:creationId xmlns:p14="http://schemas.microsoft.com/office/powerpoint/2010/main" val="2784321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Tijdelijke aanduiding voor inhoud 3">
            <a:extLst>
              <a:ext uri="{FF2B5EF4-FFF2-40B4-BE49-F238E27FC236}">
                <a16:creationId xmlns:a16="http://schemas.microsoft.com/office/drawing/2014/main" id="{00B88F0C-BA60-4A53-8820-0247E7978D34}"/>
              </a:ext>
            </a:extLst>
          </p:cNvPr>
          <p:cNvPicPr>
            <a:picLocks noGrp="1" noChangeAspect="1"/>
          </p:cNvPicPr>
          <p:nvPr>
            <p:ph idx="1"/>
          </p:nvPr>
        </p:nvPicPr>
        <p:blipFill rotWithShape="1">
          <a:blip r:embed="rId2"/>
          <a:srcRect b="7408"/>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el 1">
            <a:extLst>
              <a:ext uri="{FF2B5EF4-FFF2-40B4-BE49-F238E27FC236}">
                <a16:creationId xmlns:a16="http://schemas.microsoft.com/office/drawing/2014/main" id="{5AAEE8E3-DA03-4D24-A47A-46316514DBA8}"/>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Ben je bang voor spinnen?</a:t>
            </a:r>
          </a:p>
        </p:txBody>
      </p:sp>
    </p:spTree>
    <p:extLst>
      <p:ext uri="{BB962C8B-B14F-4D97-AF65-F5344CB8AC3E}">
        <p14:creationId xmlns:p14="http://schemas.microsoft.com/office/powerpoint/2010/main" val="2352431881"/>
      </p:ext>
    </p:extLst>
  </p:cSld>
  <p:clrMapOvr>
    <a:masterClrMapping/>
  </p:clrMapOvr>
</p:sld>
</file>

<file path=ppt/theme/theme1.xml><?xml version="1.0" encoding="utf-8"?>
<a:theme xmlns:a="http://schemas.openxmlformats.org/drawingml/2006/main" name="AccentBoxVTI">
  <a:themeElements>
    <a:clrScheme name="AnalogousFromDarkSeedLeftStep">
      <a:dk1>
        <a:srgbClr val="000000"/>
      </a:dk1>
      <a:lt1>
        <a:srgbClr val="FFFFFF"/>
      </a:lt1>
      <a:dk2>
        <a:srgbClr val="41243B"/>
      </a:dk2>
      <a:lt2>
        <a:srgbClr val="E2E8E6"/>
      </a:lt2>
      <a:accent1>
        <a:srgbClr val="D13E79"/>
      </a:accent1>
      <a:accent2>
        <a:srgbClr val="C02DA5"/>
      </a:accent2>
      <a:accent3>
        <a:srgbClr val="AF3ED1"/>
      </a:accent3>
      <a:accent4>
        <a:srgbClr val="6C3DC5"/>
      </a:accent4>
      <a:accent5>
        <a:srgbClr val="424CD2"/>
      </a:accent5>
      <a:accent6>
        <a:srgbClr val="2D74C0"/>
      </a:accent6>
      <a:hlink>
        <a:srgbClr val="756CCE"/>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0E15EB-4682-45D3-8221-3802B0140CF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8526799-5F11-45B9-9E8F-BC1F67E89C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4f0c93-2979-4f27-aab2-70de95932352"/>
    <ds:schemaRef ds:uri="c6f82ce1-f6df-49a5-8b49-cf8409a27a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0E8678-A1CA-41A6-8D28-7E6A89B93F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182</TotalTime>
  <Words>1612</Words>
  <Application>Microsoft Office PowerPoint</Application>
  <PresentationFormat>Breedbeeld</PresentationFormat>
  <Paragraphs>224</Paragraphs>
  <Slides>43</Slides>
  <Notes>0</Notes>
  <HiddenSlides>0</HiddenSlides>
  <MMClips>1</MMClips>
  <ScaleCrop>false</ScaleCrop>
  <HeadingPairs>
    <vt:vector size="4" baseType="variant">
      <vt:variant>
        <vt:lpstr>Thema</vt:lpstr>
      </vt:variant>
      <vt:variant>
        <vt:i4>2</vt:i4>
      </vt:variant>
      <vt:variant>
        <vt:lpstr>Diatitels</vt:lpstr>
      </vt:variant>
      <vt:variant>
        <vt:i4>43</vt:i4>
      </vt:variant>
    </vt:vector>
  </HeadingPairs>
  <TitlesOfParts>
    <vt:vector size="45" baseType="lpstr">
      <vt:lpstr>AccentBoxVTI</vt:lpstr>
      <vt:lpstr>1_Kantoorthema</vt:lpstr>
      <vt:lpstr>  IBS De Community verbonden </vt:lpstr>
      <vt:lpstr>PowerPoint-presentatie</vt:lpstr>
      <vt:lpstr>PowerPoint-presentatie</vt:lpstr>
      <vt:lpstr>Programma voor vandaag</vt:lpstr>
      <vt:lpstr>PowerPoint-presentatie</vt:lpstr>
      <vt:lpstr>1. Een community </vt:lpstr>
      <vt:lpstr>Ja of nee?</vt:lpstr>
      <vt:lpstr>Heb je een broer of zus?</vt:lpstr>
      <vt:lpstr>Ben je bang voor spinnen?</vt:lpstr>
      <vt:lpstr>Doe je de specialisatie Stad en Wijk?</vt:lpstr>
      <vt:lpstr>Denk jij (naast op school) na over duurzaamheid?</vt:lpstr>
      <vt:lpstr>Kloppen deze kenmerken bij jou?</vt:lpstr>
      <vt:lpstr>Ik wil in een leuke leefbare wijk (blijven) wonen</vt:lpstr>
      <vt:lpstr>Ik wil best wel meehelpen om mijn wijk leuk te maken /houden?</vt:lpstr>
      <vt:lpstr>Wat is een community</vt:lpstr>
      <vt:lpstr>PowerPoint-presentatie</vt:lpstr>
      <vt:lpstr>PowerPoint-presentatie</vt:lpstr>
      <vt:lpstr>PowerPoint-presentatie</vt:lpstr>
      <vt:lpstr>PowerPoint-presentatie</vt:lpstr>
      <vt:lpstr>PowerPoint-presentatie</vt:lpstr>
      <vt:lpstr>2. Jullie opdrachten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 Over dit IBS </vt:lpstr>
      <vt:lpstr>Beoordeling</vt:lpstr>
      <vt:lpstr>PowerPoint-presentatie</vt:lpstr>
      <vt:lpstr>PowerPoint-presentatie</vt:lpstr>
      <vt:lpstr>PowerPoint-presentatie</vt:lpstr>
      <vt:lpstr>4. Projectmatig werken</vt:lpstr>
      <vt:lpstr>PowerPoint-presentatie</vt:lpstr>
      <vt:lpstr>Fasen in het IBS</vt:lpstr>
      <vt:lpstr>Manieren van je werk organiseren</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verbonden </dc:title>
  <dc:creator>Pascalle Cup</dc:creator>
  <cp:lastModifiedBy>Pascalle Cup</cp:lastModifiedBy>
  <cp:revision>3</cp:revision>
  <dcterms:created xsi:type="dcterms:W3CDTF">2022-01-27T08:52:13Z</dcterms:created>
  <dcterms:modified xsi:type="dcterms:W3CDTF">2022-02-08T03:55:37Z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